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7" r:id="rId5"/>
    <p:sldId id="1195" r:id="rId6"/>
    <p:sldId id="1200" r:id="rId7"/>
    <p:sldId id="1193" r:id="rId8"/>
    <p:sldId id="1196" r:id="rId9"/>
    <p:sldId id="1199" r:id="rId10"/>
    <p:sldId id="1197" r:id="rId11"/>
    <p:sldId id="1198" r:id="rId12"/>
    <p:sldId id="1192" r:id="rId1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05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9DA2D6-7A23-2C14-976B-E69AFAF010CD}" v="1" dt="2025-06-12T18:05:11.3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11"/>
    <p:restoredTop sz="94658"/>
  </p:normalViewPr>
  <p:slideViewPr>
    <p:cSldViewPr snapToGrid="0">
      <p:cViewPr varScale="1">
        <p:scale>
          <a:sx n="75" d="100"/>
          <a:sy n="75" d="100"/>
        </p:scale>
        <p:origin x="6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itengross, Sandra" userId="S::sandra.breitengross@umt.edu::8a2b71e1-db95-4c6a-aa4c-9e61c04b1f1b" providerId="AD" clId="Web-{549DA2D6-7A23-2C14-976B-E69AFAF010CD}"/>
    <pc:docChg chg="delSld">
      <pc:chgData name="Breitengross, Sandra" userId="S::sandra.breitengross@umt.edu::8a2b71e1-db95-4c6a-aa4c-9e61c04b1f1b" providerId="AD" clId="Web-{549DA2D6-7A23-2C14-976B-E69AFAF010CD}" dt="2025-06-12T18:05:11.307" v="0"/>
      <pc:docMkLst>
        <pc:docMk/>
      </pc:docMkLst>
      <pc:sldChg chg="del">
        <pc:chgData name="Breitengross, Sandra" userId="S::sandra.breitengross@umt.edu::8a2b71e1-db95-4c6a-aa4c-9e61c04b1f1b" providerId="AD" clId="Web-{549DA2D6-7A23-2C14-976B-E69AFAF010CD}" dt="2025-06-12T18:05:11.307" v="0"/>
        <pc:sldMkLst>
          <pc:docMk/>
          <pc:sldMk cId="1214328304" sldId="12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E9923DBA-C4F3-488E-BF80-7D6D5683E467}"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EB5225-5EEE-4ACC-8F39-02FB50716DCC}" type="slidenum">
              <a:rPr lang="en-US" smtClean="0"/>
              <a:t>‹#›</a:t>
            </a:fld>
            <a:endParaRPr lang="en-US"/>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8</a:t>
            </a:fld>
            <a:endParaRPr lang="en-US"/>
          </a:p>
        </p:txBody>
      </p:sp>
    </p:spTree>
    <p:extLst>
      <p:ext uri="{BB962C8B-B14F-4D97-AF65-F5344CB8AC3E}">
        <p14:creationId xmlns:p14="http://schemas.microsoft.com/office/powerpoint/2010/main" val="447731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6661-4228-8CCD-77AA-639C39D84627}"/>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es"/>
              <a:t>Click to edit Master title style</a:t>
            </a:r>
          </a:p>
        </p:txBody>
      </p:sp>
      <p:sp>
        <p:nvSpPr>
          <p:cNvPr id="3" name="Subtitle 2">
            <a:extLst>
              <a:ext uri="{FF2B5EF4-FFF2-40B4-BE49-F238E27FC236}">
                <a16:creationId xmlns:a16="http://schemas.microsoft.com/office/drawing/2014/main" id="{BF7C4484-14CC-3BAD-C8A7-C97FBB528A7C}"/>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
              <a:t>Click to edit Master subtitle style</a:t>
            </a:r>
          </a:p>
        </p:txBody>
      </p:sp>
      <p:sp>
        <p:nvSpPr>
          <p:cNvPr id="4" name="Date Placeholder 3">
            <a:extLst>
              <a:ext uri="{FF2B5EF4-FFF2-40B4-BE49-F238E27FC236}">
                <a16:creationId xmlns:a16="http://schemas.microsoft.com/office/drawing/2014/main" id="{98AA969C-8A92-E500-5518-FFF67094943C}"/>
              </a:ext>
            </a:extLst>
          </p:cNvPr>
          <p:cNvSpPr>
            <a:spLocks noGrp="1"/>
          </p:cNvSpPr>
          <p:nvPr>
            <p:ph type="dt" sz="half" idx="10"/>
          </p:nvPr>
        </p:nvSpPr>
        <p:spPr/>
        <p:txBody>
          <a:bodyPr rtlCol="0"/>
          <a:lstStyle/>
          <a:p>
            <a:pPr rtl="0"/>
            <a:r>
              <a:rPr lang="en-US"/>
              <a:t>5/6/2025</a:t>
            </a:r>
          </a:p>
        </p:txBody>
      </p:sp>
      <p:sp>
        <p:nvSpPr>
          <p:cNvPr id="5" name="Footer Placeholder 4">
            <a:extLst>
              <a:ext uri="{FF2B5EF4-FFF2-40B4-BE49-F238E27FC236}">
                <a16:creationId xmlns:a16="http://schemas.microsoft.com/office/drawing/2014/main" id="{704CA2B8-A77A-2662-9473-937349C304D9}"/>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15B8FC92-D072-1664-4819-3E1131810132}"/>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390056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BF98E-E304-273E-16D0-0F2B0FF7285E}"/>
              </a:ext>
            </a:extLst>
          </p:cNvPr>
          <p:cNvSpPr>
            <a:spLocks noGrp="1"/>
          </p:cNvSpPr>
          <p:nvPr>
            <p:ph type="title"/>
          </p:nvPr>
        </p:nvSpPr>
        <p:spPr/>
        <p:txBody>
          <a:bodyPr rtlCol="0"/>
          <a:lstStyle/>
          <a:p>
            <a:pPr rtl="0"/>
            <a:r>
              <a:rPr lang="es"/>
              <a:t>Click to edit Master title style</a:t>
            </a:r>
          </a:p>
        </p:txBody>
      </p:sp>
      <p:sp>
        <p:nvSpPr>
          <p:cNvPr id="3" name="Vertical Text Placeholder 2">
            <a:extLst>
              <a:ext uri="{FF2B5EF4-FFF2-40B4-BE49-F238E27FC236}">
                <a16:creationId xmlns:a16="http://schemas.microsoft.com/office/drawing/2014/main" id="{9EC73C59-8DDD-DD0E-1481-F49F06EA66DF}"/>
              </a:ext>
            </a:extLst>
          </p:cNvPr>
          <p:cNvSpPr>
            <a:spLocks noGrp="1"/>
          </p:cNvSpPr>
          <p:nvPr>
            <p:ph type="body" orient="vert" idx="1"/>
          </p:nvPr>
        </p:nvSpPr>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2B47DC5C-6508-7810-CEB5-792113FB6578}"/>
              </a:ext>
            </a:extLst>
          </p:cNvPr>
          <p:cNvSpPr>
            <a:spLocks noGrp="1"/>
          </p:cNvSpPr>
          <p:nvPr>
            <p:ph type="dt" sz="half" idx="10"/>
          </p:nvPr>
        </p:nvSpPr>
        <p:spPr/>
        <p:txBody>
          <a:bodyPr rtlCol="0"/>
          <a:lstStyle/>
          <a:p>
            <a:pPr rtl="0"/>
            <a:r>
              <a:rPr lang="en-US"/>
              <a:t>5/6/2025</a:t>
            </a:r>
          </a:p>
        </p:txBody>
      </p:sp>
      <p:sp>
        <p:nvSpPr>
          <p:cNvPr id="5" name="Footer Placeholder 4">
            <a:extLst>
              <a:ext uri="{FF2B5EF4-FFF2-40B4-BE49-F238E27FC236}">
                <a16:creationId xmlns:a16="http://schemas.microsoft.com/office/drawing/2014/main" id="{7C9876CD-21D7-E3D5-1A80-CA8DB07296EE}"/>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E38E11DF-0C11-865D-8396-BA4D2F908839}"/>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245588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9A9CE-610C-F6ED-6264-1CCC8F17AD49}"/>
              </a:ext>
            </a:extLst>
          </p:cNvPr>
          <p:cNvSpPr>
            <a:spLocks noGrp="1"/>
          </p:cNvSpPr>
          <p:nvPr>
            <p:ph type="title" orient="vert"/>
          </p:nvPr>
        </p:nvSpPr>
        <p:spPr>
          <a:xfrm>
            <a:off x="8724900" y="365125"/>
            <a:ext cx="2628900" cy="5811838"/>
          </a:xfrm>
        </p:spPr>
        <p:txBody>
          <a:bodyPr vert="eaVert" rtlCol="0"/>
          <a:lstStyle/>
          <a:p>
            <a:pPr rtl="0"/>
            <a:r>
              <a:rPr lang="es"/>
              <a:t>Click to edit Master title style</a:t>
            </a:r>
          </a:p>
        </p:txBody>
      </p:sp>
      <p:sp>
        <p:nvSpPr>
          <p:cNvPr id="3" name="Vertical Text Placeholder 2">
            <a:extLst>
              <a:ext uri="{FF2B5EF4-FFF2-40B4-BE49-F238E27FC236}">
                <a16:creationId xmlns:a16="http://schemas.microsoft.com/office/drawing/2014/main" id="{6EBBE633-DDC8-8A15-30F5-917F15E62306}"/>
              </a:ext>
            </a:extLst>
          </p:cNvPr>
          <p:cNvSpPr>
            <a:spLocks noGrp="1"/>
          </p:cNvSpPr>
          <p:nvPr>
            <p:ph type="body" orient="vert" idx="1"/>
          </p:nvPr>
        </p:nvSpPr>
        <p:spPr>
          <a:xfrm>
            <a:off x="838200" y="365125"/>
            <a:ext cx="7734300" cy="5811838"/>
          </a:xfrm>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7B43942C-FA10-BE3E-5056-0AEA27C9D6F3}"/>
              </a:ext>
            </a:extLst>
          </p:cNvPr>
          <p:cNvSpPr>
            <a:spLocks noGrp="1"/>
          </p:cNvSpPr>
          <p:nvPr>
            <p:ph type="dt" sz="half" idx="10"/>
          </p:nvPr>
        </p:nvSpPr>
        <p:spPr/>
        <p:txBody>
          <a:bodyPr rtlCol="0"/>
          <a:lstStyle/>
          <a:p>
            <a:pPr rtl="0"/>
            <a:r>
              <a:rPr lang="en-US"/>
              <a:t>5/6/2025</a:t>
            </a:r>
          </a:p>
        </p:txBody>
      </p:sp>
      <p:sp>
        <p:nvSpPr>
          <p:cNvPr id="5" name="Footer Placeholder 4">
            <a:extLst>
              <a:ext uri="{FF2B5EF4-FFF2-40B4-BE49-F238E27FC236}">
                <a16:creationId xmlns:a16="http://schemas.microsoft.com/office/drawing/2014/main" id="{214BD5E0-0973-3788-4927-34D3E2E0158C}"/>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D07EC2C7-26C9-2F4D-CD59-A2BEC9B5610D}"/>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409371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F2409-B5C5-7068-C176-189AA64D4BBD}"/>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EFC15A9E-A716-604C-F546-7508149C9224}"/>
              </a:ext>
            </a:extLst>
          </p:cNvPr>
          <p:cNvSpPr>
            <a:spLocks noGrp="1"/>
          </p:cNvSpPr>
          <p:nvPr>
            <p:ph idx="1"/>
          </p:nvPr>
        </p:nvSpPr>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C235957D-5E6F-7CA2-F75D-7375E793C250}"/>
              </a:ext>
            </a:extLst>
          </p:cNvPr>
          <p:cNvSpPr>
            <a:spLocks noGrp="1"/>
          </p:cNvSpPr>
          <p:nvPr>
            <p:ph type="dt" sz="half" idx="10"/>
          </p:nvPr>
        </p:nvSpPr>
        <p:spPr/>
        <p:txBody>
          <a:bodyPr rtlCol="0"/>
          <a:lstStyle/>
          <a:p>
            <a:pPr rtl="0"/>
            <a:r>
              <a:rPr lang="en-US"/>
              <a:t>5/6/2025</a:t>
            </a:r>
          </a:p>
        </p:txBody>
      </p:sp>
      <p:sp>
        <p:nvSpPr>
          <p:cNvPr id="5" name="Footer Placeholder 4">
            <a:extLst>
              <a:ext uri="{FF2B5EF4-FFF2-40B4-BE49-F238E27FC236}">
                <a16:creationId xmlns:a16="http://schemas.microsoft.com/office/drawing/2014/main" id="{D6153598-DCD6-3E1A-8359-D8218141F5EB}"/>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359C07FF-7C78-423A-71A9-721035CFBEE1}"/>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3484433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479F1-67D7-E049-35A5-F403C8771366}"/>
              </a:ext>
            </a:extLst>
          </p:cNvPr>
          <p:cNvSpPr>
            <a:spLocks noGrp="1"/>
          </p:cNvSpPr>
          <p:nvPr>
            <p:ph type="title"/>
          </p:nvPr>
        </p:nvSpPr>
        <p:spPr>
          <a:xfrm>
            <a:off x="831850" y="1709738"/>
            <a:ext cx="10515600" cy="2852737"/>
          </a:xfrm>
        </p:spPr>
        <p:txBody>
          <a:bodyPr rtlCol="0" anchor="b"/>
          <a:lstStyle>
            <a:lvl1pPr>
              <a:defRPr sz="6000"/>
            </a:lvl1pPr>
          </a:lstStyle>
          <a:p>
            <a:pPr rtl="0"/>
            <a:r>
              <a:rPr lang="es"/>
              <a:t>Click to edit Master title style</a:t>
            </a:r>
          </a:p>
        </p:txBody>
      </p:sp>
      <p:sp>
        <p:nvSpPr>
          <p:cNvPr id="3" name="Text Placeholder 2">
            <a:extLst>
              <a:ext uri="{FF2B5EF4-FFF2-40B4-BE49-F238E27FC236}">
                <a16:creationId xmlns:a16="http://schemas.microsoft.com/office/drawing/2014/main" id="{0430ABF6-447D-E86B-8B83-52867949CF0B}"/>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rtl="0"/>
            <a:r>
              <a:rPr lang="es"/>
              <a:t>Click to edit Master text styles</a:t>
            </a:r>
          </a:p>
        </p:txBody>
      </p:sp>
      <p:sp>
        <p:nvSpPr>
          <p:cNvPr id="4" name="Date Placeholder 3">
            <a:extLst>
              <a:ext uri="{FF2B5EF4-FFF2-40B4-BE49-F238E27FC236}">
                <a16:creationId xmlns:a16="http://schemas.microsoft.com/office/drawing/2014/main" id="{5D5EF0C3-7E1E-7F0A-0C8F-53DF138CF1E7}"/>
              </a:ext>
            </a:extLst>
          </p:cNvPr>
          <p:cNvSpPr>
            <a:spLocks noGrp="1"/>
          </p:cNvSpPr>
          <p:nvPr>
            <p:ph type="dt" sz="half" idx="10"/>
          </p:nvPr>
        </p:nvSpPr>
        <p:spPr/>
        <p:txBody>
          <a:bodyPr rtlCol="0"/>
          <a:lstStyle/>
          <a:p>
            <a:pPr rtl="0"/>
            <a:r>
              <a:rPr lang="en-US"/>
              <a:t>5/6/2025</a:t>
            </a:r>
          </a:p>
        </p:txBody>
      </p:sp>
      <p:sp>
        <p:nvSpPr>
          <p:cNvPr id="5" name="Footer Placeholder 4">
            <a:extLst>
              <a:ext uri="{FF2B5EF4-FFF2-40B4-BE49-F238E27FC236}">
                <a16:creationId xmlns:a16="http://schemas.microsoft.com/office/drawing/2014/main" id="{C6D566AD-7CC9-49D5-6084-94D860F8678F}"/>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2E41126A-221F-C4DB-7455-993E82E29DD8}"/>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167146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7395-3BDC-1FCC-41D7-9B8CE223A4F2}"/>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C581236F-03BE-E409-F09D-2EC4292FC77A}"/>
              </a:ext>
            </a:extLst>
          </p:cNvPr>
          <p:cNvSpPr>
            <a:spLocks noGrp="1"/>
          </p:cNvSpPr>
          <p:nvPr>
            <p:ph sz="half" idx="1"/>
          </p:nvPr>
        </p:nvSpPr>
        <p:spPr>
          <a:xfrm>
            <a:off x="838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Content Placeholder 3">
            <a:extLst>
              <a:ext uri="{FF2B5EF4-FFF2-40B4-BE49-F238E27FC236}">
                <a16:creationId xmlns:a16="http://schemas.microsoft.com/office/drawing/2014/main" id="{2BAD9CA7-2C50-DE67-764D-38E9BECC6B8E}"/>
              </a:ext>
            </a:extLst>
          </p:cNvPr>
          <p:cNvSpPr>
            <a:spLocks noGrp="1"/>
          </p:cNvSpPr>
          <p:nvPr>
            <p:ph sz="half" idx="2"/>
          </p:nvPr>
        </p:nvSpPr>
        <p:spPr>
          <a:xfrm>
            <a:off x="6172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Date Placeholder 4">
            <a:extLst>
              <a:ext uri="{FF2B5EF4-FFF2-40B4-BE49-F238E27FC236}">
                <a16:creationId xmlns:a16="http://schemas.microsoft.com/office/drawing/2014/main" id="{DF75A442-D3DF-DC37-2063-6ED5BD35DFC2}"/>
              </a:ext>
            </a:extLst>
          </p:cNvPr>
          <p:cNvSpPr>
            <a:spLocks noGrp="1"/>
          </p:cNvSpPr>
          <p:nvPr>
            <p:ph type="dt" sz="half" idx="10"/>
          </p:nvPr>
        </p:nvSpPr>
        <p:spPr/>
        <p:txBody>
          <a:bodyPr rtlCol="0"/>
          <a:lstStyle/>
          <a:p>
            <a:pPr rtl="0"/>
            <a:r>
              <a:rPr lang="en-US"/>
              <a:t>5/6/2025</a:t>
            </a:r>
          </a:p>
        </p:txBody>
      </p:sp>
      <p:sp>
        <p:nvSpPr>
          <p:cNvPr id="6" name="Footer Placeholder 5">
            <a:extLst>
              <a:ext uri="{FF2B5EF4-FFF2-40B4-BE49-F238E27FC236}">
                <a16:creationId xmlns:a16="http://schemas.microsoft.com/office/drawing/2014/main" id="{936F241D-DD67-4640-5209-BD4EDBE38A69}"/>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89764BF0-ECB7-8AC7-BCBD-E203223CC12C}"/>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419102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D324A-1CA6-52A2-EFFD-6379BD2EE3F2}"/>
              </a:ext>
            </a:extLst>
          </p:cNvPr>
          <p:cNvSpPr>
            <a:spLocks noGrp="1"/>
          </p:cNvSpPr>
          <p:nvPr>
            <p:ph type="title"/>
          </p:nvPr>
        </p:nvSpPr>
        <p:spPr>
          <a:xfrm>
            <a:off x="839788" y="365125"/>
            <a:ext cx="10515600" cy="1325563"/>
          </a:xfrm>
        </p:spPr>
        <p:txBody>
          <a:bodyPr rtlCol="0"/>
          <a:lstStyle/>
          <a:p>
            <a:pPr rtl="0"/>
            <a:r>
              <a:rPr lang="es"/>
              <a:t>Click to edit Master title style</a:t>
            </a:r>
          </a:p>
        </p:txBody>
      </p:sp>
      <p:sp>
        <p:nvSpPr>
          <p:cNvPr id="3" name="Text Placeholder 2">
            <a:extLst>
              <a:ext uri="{FF2B5EF4-FFF2-40B4-BE49-F238E27FC236}">
                <a16:creationId xmlns:a16="http://schemas.microsoft.com/office/drawing/2014/main" id="{9587FE00-FAAB-BFF8-3A56-89C572EF62EC}"/>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4" name="Content Placeholder 3">
            <a:extLst>
              <a:ext uri="{FF2B5EF4-FFF2-40B4-BE49-F238E27FC236}">
                <a16:creationId xmlns:a16="http://schemas.microsoft.com/office/drawing/2014/main" id="{78BB4462-53E9-E759-7617-B7A47675CF3A}"/>
              </a:ext>
            </a:extLst>
          </p:cNvPr>
          <p:cNvSpPr>
            <a:spLocks noGrp="1"/>
          </p:cNvSpPr>
          <p:nvPr>
            <p:ph sz="half" idx="2"/>
          </p:nvPr>
        </p:nvSpPr>
        <p:spPr>
          <a:xfrm>
            <a:off x="839788" y="2505075"/>
            <a:ext cx="5157787"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Text Placeholder 4">
            <a:extLst>
              <a:ext uri="{FF2B5EF4-FFF2-40B4-BE49-F238E27FC236}">
                <a16:creationId xmlns:a16="http://schemas.microsoft.com/office/drawing/2014/main" id="{E7C0ED84-5D30-11F4-E9CA-3A3EF79DFB53}"/>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6" name="Content Placeholder 5">
            <a:extLst>
              <a:ext uri="{FF2B5EF4-FFF2-40B4-BE49-F238E27FC236}">
                <a16:creationId xmlns:a16="http://schemas.microsoft.com/office/drawing/2014/main" id="{10ACBBCE-34D3-8334-00E6-C787073D78DB}"/>
              </a:ext>
            </a:extLst>
          </p:cNvPr>
          <p:cNvSpPr>
            <a:spLocks noGrp="1"/>
          </p:cNvSpPr>
          <p:nvPr>
            <p:ph sz="quarter" idx="4"/>
          </p:nvPr>
        </p:nvSpPr>
        <p:spPr>
          <a:xfrm>
            <a:off x="6172200" y="2505075"/>
            <a:ext cx="5183188"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7" name="Date Placeholder 6">
            <a:extLst>
              <a:ext uri="{FF2B5EF4-FFF2-40B4-BE49-F238E27FC236}">
                <a16:creationId xmlns:a16="http://schemas.microsoft.com/office/drawing/2014/main" id="{111C274A-F0DD-F090-4986-295E4B4D6F92}"/>
              </a:ext>
            </a:extLst>
          </p:cNvPr>
          <p:cNvSpPr>
            <a:spLocks noGrp="1"/>
          </p:cNvSpPr>
          <p:nvPr>
            <p:ph type="dt" sz="half" idx="10"/>
          </p:nvPr>
        </p:nvSpPr>
        <p:spPr/>
        <p:txBody>
          <a:bodyPr rtlCol="0"/>
          <a:lstStyle/>
          <a:p>
            <a:pPr rtl="0"/>
            <a:r>
              <a:rPr lang="en-US"/>
              <a:t>5/6/2025</a:t>
            </a:r>
          </a:p>
        </p:txBody>
      </p:sp>
      <p:sp>
        <p:nvSpPr>
          <p:cNvPr id="8" name="Footer Placeholder 7">
            <a:extLst>
              <a:ext uri="{FF2B5EF4-FFF2-40B4-BE49-F238E27FC236}">
                <a16:creationId xmlns:a16="http://schemas.microsoft.com/office/drawing/2014/main" id="{53F660A3-6C3B-A60C-8747-F3CFEF41F2F4}"/>
              </a:ext>
            </a:extLst>
          </p:cNvPr>
          <p:cNvSpPr>
            <a:spLocks noGrp="1"/>
          </p:cNvSpPr>
          <p:nvPr>
            <p:ph type="ftr" sz="quarter" idx="11"/>
          </p:nvPr>
        </p:nvSpPr>
        <p:spPr/>
        <p:txBody>
          <a:bodyPr rtlCol="0"/>
          <a:lstStyle/>
          <a:p>
            <a:pPr rtl="0"/>
            <a:r>
              <a:rPr lang="es"/>
              <a:t>Independent Living  Training and Technical Assistance Center</a:t>
            </a:r>
          </a:p>
        </p:txBody>
      </p:sp>
      <p:sp>
        <p:nvSpPr>
          <p:cNvPr id="9" name="Slide Number Placeholder 8">
            <a:extLst>
              <a:ext uri="{FF2B5EF4-FFF2-40B4-BE49-F238E27FC236}">
                <a16:creationId xmlns:a16="http://schemas.microsoft.com/office/drawing/2014/main" id="{408EF183-E5DB-F452-22A7-EA66FF76FA7A}"/>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1292927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FE277-80B0-AF2E-ECC0-2D2906943430}"/>
              </a:ext>
            </a:extLst>
          </p:cNvPr>
          <p:cNvSpPr>
            <a:spLocks noGrp="1"/>
          </p:cNvSpPr>
          <p:nvPr>
            <p:ph type="title"/>
          </p:nvPr>
        </p:nvSpPr>
        <p:spPr/>
        <p:txBody>
          <a:bodyPr rtlCol="0"/>
          <a:lstStyle/>
          <a:p>
            <a:pPr rtl="0"/>
            <a:r>
              <a:rPr lang="es"/>
              <a:t>Click to edit Master title style</a:t>
            </a:r>
          </a:p>
        </p:txBody>
      </p:sp>
      <p:sp>
        <p:nvSpPr>
          <p:cNvPr id="3" name="Date Placeholder 2">
            <a:extLst>
              <a:ext uri="{FF2B5EF4-FFF2-40B4-BE49-F238E27FC236}">
                <a16:creationId xmlns:a16="http://schemas.microsoft.com/office/drawing/2014/main" id="{2E8FAA16-3AEC-F3ED-B01E-44010819DC3F}"/>
              </a:ext>
            </a:extLst>
          </p:cNvPr>
          <p:cNvSpPr>
            <a:spLocks noGrp="1"/>
          </p:cNvSpPr>
          <p:nvPr>
            <p:ph type="dt" sz="half" idx="10"/>
          </p:nvPr>
        </p:nvSpPr>
        <p:spPr/>
        <p:txBody>
          <a:bodyPr rtlCol="0"/>
          <a:lstStyle/>
          <a:p>
            <a:pPr rtl="0"/>
            <a:r>
              <a:rPr lang="en-US"/>
              <a:t>5/6/2025</a:t>
            </a:r>
          </a:p>
        </p:txBody>
      </p:sp>
      <p:sp>
        <p:nvSpPr>
          <p:cNvPr id="4" name="Footer Placeholder 3">
            <a:extLst>
              <a:ext uri="{FF2B5EF4-FFF2-40B4-BE49-F238E27FC236}">
                <a16:creationId xmlns:a16="http://schemas.microsoft.com/office/drawing/2014/main" id="{5F485850-94EE-D449-C2BD-D261C051D925}"/>
              </a:ext>
            </a:extLst>
          </p:cNvPr>
          <p:cNvSpPr>
            <a:spLocks noGrp="1"/>
          </p:cNvSpPr>
          <p:nvPr>
            <p:ph type="ftr" sz="quarter" idx="11"/>
          </p:nvPr>
        </p:nvSpPr>
        <p:spPr/>
        <p:txBody>
          <a:bodyPr rtlCol="0"/>
          <a:lstStyle/>
          <a:p>
            <a:pPr rtl="0"/>
            <a:r>
              <a:rPr lang="es"/>
              <a:t>Independent Living  Training and Technical Assistance Center</a:t>
            </a:r>
          </a:p>
        </p:txBody>
      </p:sp>
      <p:sp>
        <p:nvSpPr>
          <p:cNvPr id="5" name="Slide Number Placeholder 4">
            <a:extLst>
              <a:ext uri="{FF2B5EF4-FFF2-40B4-BE49-F238E27FC236}">
                <a16:creationId xmlns:a16="http://schemas.microsoft.com/office/drawing/2014/main" id="{3C5AEC00-5CD0-0BA2-6A00-D6F456D12D45}"/>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1244675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E9FEA5-7BBD-340F-3A2D-3AE980A2E86B}"/>
              </a:ext>
            </a:extLst>
          </p:cNvPr>
          <p:cNvSpPr>
            <a:spLocks noGrp="1"/>
          </p:cNvSpPr>
          <p:nvPr>
            <p:ph type="dt" sz="half" idx="10"/>
          </p:nvPr>
        </p:nvSpPr>
        <p:spPr/>
        <p:txBody>
          <a:bodyPr rtlCol="0"/>
          <a:lstStyle/>
          <a:p>
            <a:pPr rtl="0"/>
            <a:r>
              <a:rPr lang="en-US"/>
              <a:t>5/6/2025</a:t>
            </a:r>
          </a:p>
        </p:txBody>
      </p:sp>
      <p:sp>
        <p:nvSpPr>
          <p:cNvPr id="3" name="Footer Placeholder 2">
            <a:extLst>
              <a:ext uri="{FF2B5EF4-FFF2-40B4-BE49-F238E27FC236}">
                <a16:creationId xmlns:a16="http://schemas.microsoft.com/office/drawing/2014/main" id="{8C48A373-D5FB-B220-0228-DD967775E7FE}"/>
              </a:ext>
            </a:extLst>
          </p:cNvPr>
          <p:cNvSpPr>
            <a:spLocks noGrp="1"/>
          </p:cNvSpPr>
          <p:nvPr>
            <p:ph type="ftr" sz="quarter" idx="11"/>
          </p:nvPr>
        </p:nvSpPr>
        <p:spPr/>
        <p:txBody>
          <a:bodyPr rtlCol="0"/>
          <a:lstStyle/>
          <a:p>
            <a:pPr rtl="0"/>
            <a:r>
              <a:rPr lang="es"/>
              <a:t>Independent Living  Training and Technical Assistance Center</a:t>
            </a:r>
          </a:p>
        </p:txBody>
      </p:sp>
      <p:sp>
        <p:nvSpPr>
          <p:cNvPr id="4" name="Slide Number Placeholder 3">
            <a:extLst>
              <a:ext uri="{FF2B5EF4-FFF2-40B4-BE49-F238E27FC236}">
                <a16:creationId xmlns:a16="http://schemas.microsoft.com/office/drawing/2014/main" id="{5DDBE7CD-DCBC-2A78-D9FB-20CD12278615}"/>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417002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CD72-8F98-5008-7D63-4C60786825F4}"/>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Content Placeholder 2">
            <a:extLst>
              <a:ext uri="{FF2B5EF4-FFF2-40B4-BE49-F238E27FC236}">
                <a16:creationId xmlns:a16="http://schemas.microsoft.com/office/drawing/2014/main" id="{CA34EA42-FB26-1563-7D3C-7C7A8D5C8CFB}"/>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Text Placeholder 3">
            <a:extLst>
              <a:ext uri="{FF2B5EF4-FFF2-40B4-BE49-F238E27FC236}">
                <a16:creationId xmlns:a16="http://schemas.microsoft.com/office/drawing/2014/main" id="{401A7F53-35C1-B779-5416-4581FD07DC31}"/>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14F2C34F-BDDC-1113-EDDB-D7F1C7E1ADED}"/>
              </a:ext>
            </a:extLst>
          </p:cNvPr>
          <p:cNvSpPr>
            <a:spLocks noGrp="1"/>
          </p:cNvSpPr>
          <p:nvPr>
            <p:ph type="dt" sz="half" idx="10"/>
          </p:nvPr>
        </p:nvSpPr>
        <p:spPr/>
        <p:txBody>
          <a:bodyPr rtlCol="0"/>
          <a:lstStyle/>
          <a:p>
            <a:pPr rtl="0"/>
            <a:r>
              <a:rPr lang="en-US"/>
              <a:t>5/6/2025</a:t>
            </a:r>
          </a:p>
        </p:txBody>
      </p:sp>
      <p:sp>
        <p:nvSpPr>
          <p:cNvPr id="6" name="Footer Placeholder 5">
            <a:extLst>
              <a:ext uri="{FF2B5EF4-FFF2-40B4-BE49-F238E27FC236}">
                <a16:creationId xmlns:a16="http://schemas.microsoft.com/office/drawing/2014/main" id="{84089DDE-17F8-079C-2ED1-0498DD6D6DE6}"/>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D5F2BF22-E2EB-1CD7-5B64-125D914D730A}"/>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2538046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49B6A-7947-5BFC-5CAE-837554C0A3C3}"/>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Picture Placeholder 2">
            <a:extLst>
              <a:ext uri="{FF2B5EF4-FFF2-40B4-BE49-F238E27FC236}">
                <a16:creationId xmlns:a16="http://schemas.microsoft.com/office/drawing/2014/main" id="{3903A591-99F1-85BA-8639-AF2F25527CFB}"/>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en-US"/>
          </a:p>
        </p:txBody>
      </p:sp>
      <p:sp>
        <p:nvSpPr>
          <p:cNvPr id="4" name="Text Placeholder 3">
            <a:extLst>
              <a:ext uri="{FF2B5EF4-FFF2-40B4-BE49-F238E27FC236}">
                <a16:creationId xmlns:a16="http://schemas.microsoft.com/office/drawing/2014/main" id="{D580C56B-6F98-3024-987D-55081A0A1F8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0E3552B1-02E7-FD72-15BE-0F238F517F3F}"/>
              </a:ext>
            </a:extLst>
          </p:cNvPr>
          <p:cNvSpPr>
            <a:spLocks noGrp="1"/>
          </p:cNvSpPr>
          <p:nvPr>
            <p:ph type="dt" sz="half" idx="10"/>
          </p:nvPr>
        </p:nvSpPr>
        <p:spPr/>
        <p:txBody>
          <a:bodyPr rtlCol="0"/>
          <a:lstStyle/>
          <a:p>
            <a:pPr rtl="0"/>
            <a:r>
              <a:rPr lang="en-US"/>
              <a:t>5/6/2025</a:t>
            </a:r>
          </a:p>
        </p:txBody>
      </p:sp>
      <p:sp>
        <p:nvSpPr>
          <p:cNvPr id="6" name="Footer Placeholder 5">
            <a:extLst>
              <a:ext uri="{FF2B5EF4-FFF2-40B4-BE49-F238E27FC236}">
                <a16:creationId xmlns:a16="http://schemas.microsoft.com/office/drawing/2014/main" id="{4C48984F-4848-A988-7DCC-E92563292373}"/>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BB26C64F-3050-4BFA-5598-5887A87243E1}"/>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89504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7E8631-A5EC-D991-8684-C1C5DA56A0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
              <a:t>Click to edit Master title style</a:t>
            </a:r>
          </a:p>
        </p:txBody>
      </p:sp>
      <p:sp>
        <p:nvSpPr>
          <p:cNvPr id="3" name="Text Placeholder 2">
            <a:extLst>
              <a:ext uri="{FF2B5EF4-FFF2-40B4-BE49-F238E27FC236}">
                <a16:creationId xmlns:a16="http://schemas.microsoft.com/office/drawing/2014/main" id="{BBEDB92C-B724-2A16-3495-27CB151EB2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665B4230-F2F5-AC1F-0FCE-50CE73C8FE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r>
              <a:rPr lang="en-US"/>
              <a:t>5/6/2025</a:t>
            </a:r>
          </a:p>
        </p:txBody>
      </p:sp>
      <p:sp>
        <p:nvSpPr>
          <p:cNvPr id="5" name="Footer Placeholder 4">
            <a:extLst>
              <a:ext uri="{FF2B5EF4-FFF2-40B4-BE49-F238E27FC236}">
                <a16:creationId xmlns:a16="http://schemas.microsoft.com/office/drawing/2014/main" id="{1E540145-C4E7-1EAC-2632-2A3CE3121B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1734669A-E6AC-F8C1-F053-9E90485D3C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181E4D21-DFBA-4BA9-A6C6-558C4B06F883}" type="slidenum">
              <a:rPr lang="en-US" smtClean="0"/>
              <a:t>‹#›</a:t>
            </a:fld>
            <a:endParaRPr lang="en-US"/>
          </a:p>
        </p:txBody>
      </p:sp>
    </p:spTree>
    <p:extLst>
      <p:ext uri="{BB962C8B-B14F-4D97-AF65-F5344CB8AC3E}">
        <p14:creationId xmlns:p14="http://schemas.microsoft.com/office/powerpoint/2010/main" val="1049912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umt.co1.qualtrics.com/jfe/form/SV_7U1FOiD3ZdAi6H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inyurl.com/ILTTACente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ILTTACenter@mso.umt.edu" TargetMode="External"/><Relationship Id="rId5" Type="http://schemas.openxmlformats.org/officeDocument/2006/relationships/hyperlink" Target="https://tinyurl.com/RequestILTTA" TargetMode="External"/><Relationship Id="rId4" Type="http://schemas.openxmlformats.org/officeDocument/2006/relationships/hyperlink" Target="https://tinyurl.com/SignupILTT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BCE8CF1-470A-9563-187A-EA989730DFF6}"/>
              </a:ext>
            </a:extLst>
          </p:cNvPr>
          <p:cNvSpPr>
            <a:spLocks noGrp="1"/>
          </p:cNvSpPr>
          <p:nvPr>
            <p:ph type="sldNum" sz="quarter" idx="12"/>
          </p:nvPr>
        </p:nvSpPr>
        <p:spPr/>
        <p:txBody>
          <a:bodyPr rtlCol="0"/>
          <a:lstStyle/>
          <a:p>
            <a:pPr rtl="0"/>
            <a:fld id="{5D16CCA7-A32B-44D2-BAC0-8216F98A92EE}" type="slidenum">
              <a:rPr lang="en-US" smtClean="0"/>
              <a:t>1</a:t>
            </a:fld>
            <a:endParaRPr lang="en-US"/>
          </a:p>
        </p:txBody>
      </p:sp>
      <p:pic>
        <p:nvPicPr>
          <p:cNvPr id="2" name="Picture 1" descr="Logo of the Independent Living Training and Technical Assistance Center. ">
            <a:extLst>
              <a:ext uri="{FF2B5EF4-FFF2-40B4-BE49-F238E27FC236}">
                <a16:creationId xmlns:a16="http://schemas.microsoft.com/office/drawing/2014/main" id="{36E37964-A5E6-C157-7815-82BBBBED557A}"/>
              </a:ext>
            </a:extLst>
          </p:cNvPr>
          <p:cNvPicPr>
            <a:picLocks noChangeAspect="1"/>
          </p:cNvPicPr>
          <p:nvPr/>
        </p:nvPicPr>
        <p:blipFill>
          <a:blip r:embed="rId2"/>
          <a:stretch>
            <a:fillRect/>
          </a:stretch>
        </p:blipFill>
        <p:spPr>
          <a:xfrm>
            <a:off x="1524000" y="1366838"/>
            <a:ext cx="9144000" cy="4124325"/>
          </a:xfrm>
          <a:prstGeom prst="rect">
            <a:avLst/>
          </a:prstGeom>
        </p:spPr>
      </p:pic>
    </p:spTree>
    <p:extLst>
      <p:ext uri="{BB962C8B-B14F-4D97-AF65-F5344CB8AC3E}">
        <p14:creationId xmlns:p14="http://schemas.microsoft.com/office/powerpoint/2010/main" val="2962040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93B59-426A-29DF-A0FC-747B007F8DA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4042A26-B772-5E85-413E-9A5EBEA1CC21}"/>
              </a:ext>
            </a:extLst>
          </p:cNvPr>
          <p:cNvSpPr>
            <a:spLocks noGrp="1"/>
          </p:cNvSpPr>
          <p:nvPr>
            <p:ph type="ftr" sz="quarter" idx="11"/>
          </p:nvPr>
        </p:nvSpPr>
        <p:spPr>
          <a:xfrm>
            <a:off x="3765177" y="6356350"/>
            <a:ext cx="5398488"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47E6D333-D50D-F4E6-712D-717A47EEF463}"/>
              </a:ext>
            </a:extLst>
          </p:cNvPr>
          <p:cNvSpPr>
            <a:spLocks noGrp="1"/>
          </p:cNvSpPr>
          <p:nvPr>
            <p:ph type="sldNum" sz="quarter" idx="12"/>
          </p:nvPr>
        </p:nvSpPr>
        <p:spPr/>
        <p:txBody>
          <a:bodyPr rtlCol="0"/>
          <a:lstStyle/>
          <a:p>
            <a:pPr rtl="0"/>
            <a:fld id="{5D16CCA7-A32B-44D2-BAC0-8216F98A92EE}" type="slidenum">
              <a:rPr lang="en-US" smtClean="0"/>
              <a:t>2</a:t>
            </a:fld>
            <a:endParaRPr lang="en-US"/>
          </a:p>
        </p:txBody>
      </p:sp>
      <p:sp>
        <p:nvSpPr>
          <p:cNvPr id="7" name="TextBox 6">
            <a:extLst>
              <a:ext uri="{FF2B5EF4-FFF2-40B4-BE49-F238E27FC236}">
                <a16:creationId xmlns:a16="http://schemas.microsoft.com/office/drawing/2014/main" id="{3EE23BB1-41BA-E3B8-CE7A-D8919568D2AE}"/>
              </a:ext>
            </a:extLst>
          </p:cNvPr>
          <p:cNvSpPr txBox="1"/>
          <p:nvPr/>
        </p:nvSpPr>
        <p:spPr>
          <a:xfrm>
            <a:off x="931524" y="5738017"/>
            <a:ext cx="104231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
                <a:latin typeface="Aptos"/>
              </a:rPr>
              <a:t>Descripciones: Logo del Centro de Capacitación y Asistencia Técnica para la Vida Independiente</a:t>
            </a:r>
            <a:endParaRPr lang="en-US">
              <a:latin typeface="Aptos"/>
              <a:cs typeface="Arial"/>
            </a:endParaRPr>
          </a:p>
        </p:txBody>
      </p:sp>
      <p:pic>
        <p:nvPicPr>
          <p:cNvPr id="6" name="Picture 5" descr="Logo of the Independent Living Training and Technical Assistance Center. ">
            <a:extLst>
              <a:ext uri="{FF2B5EF4-FFF2-40B4-BE49-F238E27FC236}">
                <a16:creationId xmlns:a16="http://schemas.microsoft.com/office/drawing/2014/main" id="{DCA49EEB-B2F9-9043-FBA9-9B59B20A1006}"/>
              </a:ext>
            </a:extLst>
          </p:cNvPr>
          <p:cNvPicPr>
            <a:picLocks noChangeAspect="1"/>
          </p:cNvPicPr>
          <p:nvPr/>
        </p:nvPicPr>
        <p:blipFill>
          <a:blip r:embed="rId2"/>
          <a:stretch>
            <a:fillRect/>
          </a:stretch>
        </p:blipFill>
        <p:spPr>
          <a:xfrm>
            <a:off x="889102" y="4250808"/>
            <a:ext cx="2878317" cy="1308571"/>
          </a:xfrm>
          <a:prstGeom prst="rect">
            <a:avLst/>
          </a:prstGeom>
        </p:spPr>
      </p:pic>
      <p:sp>
        <p:nvSpPr>
          <p:cNvPr id="8" name="TextBox 7">
            <a:extLst>
              <a:ext uri="{FF2B5EF4-FFF2-40B4-BE49-F238E27FC236}">
                <a16:creationId xmlns:a16="http://schemas.microsoft.com/office/drawing/2014/main" id="{252B0FBB-3E0C-787F-4CFF-108696CBFE66}"/>
              </a:ext>
            </a:extLst>
          </p:cNvPr>
          <p:cNvSpPr txBox="1"/>
          <p:nvPr/>
        </p:nvSpPr>
        <p:spPr>
          <a:xfrm>
            <a:off x="837616" y="1721328"/>
            <a:ext cx="10423132"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 sz="2000">
                <a:latin typeface="Aptos"/>
              </a:rPr>
              <a:t>Bienvenidos al Centro de Capacitación y Asistencia Técnica para la Vida Independiente </a:t>
            </a:r>
            <a:endParaRPr lang="en-US" dirty="0"/>
          </a:p>
          <a:p>
            <a:pPr rtl="0"/>
            <a:r>
              <a:rPr lang="es" sz="2000">
                <a:latin typeface="Aptos"/>
              </a:rPr>
              <a:t>Horario de oficina abierta para consultas del Centro de Capacitación y Asistencia Técnica para la Vida Independiente (IL T&amp;TA Center)</a:t>
            </a:r>
            <a:endParaRPr lang="en-US" dirty="0"/>
          </a:p>
          <a:p>
            <a:pPr rtl="0"/>
            <a:endParaRPr lang="en-US" sz="2000" dirty="0">
              <a:latin typeface="covik sans"/>
            </a:endParaRPr>
          </a:p>
          <a:p>
            <a:pPr rtl="0"/>
            <a:r>
              <a:rPr lang="es" sz="2000">
                <a:latin typeface="Aptos"/>
              </a:rPr>
              <a:t>Por favor, tómese un momento para presentarse en el chat.</a:t>
            </a:r>
            <a:endParaRPr lang="en-US" dirty="0">
              <a:latin typeface="Aptos"/>
            </a:endParaRPr>
          </a:p>
        </p:txBody>
      </p:sp>
      <p:sp>
        <p:nvSpPr>
          <p:cNvPr id="2" name="Title 1">
            <a:extLst>
              <a:ext uri="{FF2B5EF4-FFF2-40B4-BE49-F238E27FC236}">
                <a16:creationId xmlns:a16="http://schemas.microsoft.com/office/drawing/2014/main" id="{25B330FD-B785-F3B2-7BA8-8949E77AEC17}"/>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¡Hola y bienvenidos!</a:t>
            </a:r>
          </a:p>
        </p:txBody>
      </p:sp>
    </p:spTree>
    <p:extLst>
      <p:ext uri="{BB962C8B-B14F-4D97-AF65-F5344CB8AC3E}">
        <p14:creationId xmlns:p14="http://schemas.microsoft.com/office/powerpoint/2010/main" val="81967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04EDF-93A0-0618-2AC8-3A0899F7F9A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D887FF6-20AC-0992-074C-9454F4B34A2B}"/>
              </a:ext>
            </a:extLst>
          </p:cNvPr>
          <p:cNvSpPr>
            <a:spLocks noGrp="1"/>
          </p:cNvSpPr>
          <p:nvPr>
            <p:ph type="ftr" sz="quarter" idx="11"/>
          </p:nvPr>
        </p:nvSpPr>
        <p:spPr>
          <a:xfrm>
            <a:off x="3765177" y="6356350"/>
            <a:ext cx="5182178"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86753F70-0A80-8012-507A-63931160D53B}"/>
              </a:ext>
            </a:extLst>
          </p:cNvPr>
          <p:cNvSpPr>
            <a:spLocks noGrp="1"/>
          </p:cNvSpPr>
          <p:nvPr>
            <p:ph type="sldNum" sz="quarter" idx="12"/>
          </p:nvPr>
        </p:nvSpPr>
        <p:spPr/>
        <p:txBody>
          <a:bodyPr rtlCol="0"/>
          <a:lstStyle/>
          <a:p>
            <a:pPr rtl="0"/>
            <a:fld id="{5D16CCA7-A32B-44D2-BAC0-8216F98A92EE}" type="slidenum">
              <a:rPr lang="en-US" smtClean="0"/>
              <a:t>3</a:t>
            </a:fld>
            <a:endParaRPr lang="en-US" dirty="0"/>
          </a:p>
        </p:txBody>
      </p:sp>
      <p:sp>
        <p:nvSpPr>
          <p:cNvPr id="8" name="TextBox 7">
            <a:extLst>
              <a:ext uri="{FF2B5EF4-FFF2-40B4-BE49-F238E27FC236}">
                <a16:creationId xmlns:a16="http://schemas.microsoft.com/office/drawing/2014/main" id="{0812C11C-3A58-B1C2-2AAC-A090A5591E64}"/>
              </a:ext>
            </a:extLst>
          </p:cNvPr>
          <p:cNvSpPr txBox="1"/>
          <p:nvPr/>
        </p:nvSpPr>
        <p:spPr>
          <a:xfrm>
            <a:off x="835349" y="1920619"/>
            <a:ext cx="10423132"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rtl="0">
              <a:buFont typeface="Arial"/>
              <a:buChar char="•"/>
            </a:pPr>
            <a:r>
              <a:rPr lang="es" sz="2000" dirty="0">
                <a:latin typeface="Aptos"/>
              </a:rPr>
              <a:t>Los intérpretes de Lengua de Señas Americana (ASL) están disponibles e identificados.</a:t>
            </a:r>
          </a:p>
          <a:p>
            <a:pPr marL="342900" indent="-342900" rtl="0">
              <a:buFont typeface="Arial"/>
              <a:buChar char="•"/>
            </a:pPr>
            <a:r>
              <a:rPr lang="es" sz="2000" dirty="0">
                <a:latin typeface="Aptos"/>
              </a:rPr>
              <a:t>Acceda a los subtítulos haciendo clic en el botón “CC” ubicado en la parte inferior de la ventana de Zoom.</a:t>
            </a:r>
          </a:p>
          <a:p>
            <a:pPr marL="342900" indent="-342900" rtl="0">
              <a:buFont typeface="Arial"/>
              <a:buChar char="•"/>
            </a:pPr>
            <a:r>
              <a:rPr lang="es" sz="2000" dirty="0">
                <a:latin typeface="Aptos"/>
              </a:rPr>
              <a:t>Para hacer preguntas, utilice las funciones de “levantar la mano” o el “chat” de Zoom.</a:t>
            </a:r>
          </a:p>
          <a:p>
            <a:pPr marL="342900" indent="-342900" rtl="0">
              <a:buFont typeface="Arial"/>
              <a:buChar char="•"/>
            </a:pPr>
            <a:r>
              <a:rPr lang="es" sz="2000" dirty="0">
                <a:latin typeface="Aptos"/>
              </a:rPr>
              <a:t>Antes de hablar, recuerde mencionar su nombre y </a:t>
            </a:r>
            <a:r>
              <a:rPr lang="es-AR" sz="2000" dirty="0">
                <a:latin typeface="Aptos"/>
              </a:rPr>
              <a:t>organización a la que pertenece</a:t>
            </a:r>
            <a:r>
              <a:rPr lang="es" sz="2000" dirty="0">
                <a:latin typeface="Aptos"/>
              </a:rPr>
              <a:t>.</a:t>
            </a:r>
          </a:p>
          <a:p>
            <a:pPr marL="342900" indent="-342900" rtl="0">
              <a:buFont typeface="Arial"/>
              <a:buChar char="•"/>
            </a:pPr>
            <a:r>
              <a:rPr lang="es" sz="2000" dirty="0">
                <a:latin typeface="Aptos"/>
              </a:rPr>
              <a:t>Envíe un mensaje a nuestro equipo de IL T&amp;TA a través del Chat si tiene dificultades con la llamada de hoy.</a:t>
            </a:r>
          </a:p>
          <a:p>
            <a:pPr marL="342900" indent="-342900" rtl="0">
              <a:buFont typeface="Arial"/>
              <a:buChar char="•"/>
            </a:pPr>
            <a:r>
              <a:rPr lang="es" sz="2000" dirty="0">
                <a:latin typeface="Aptos"/>
              </a:rPr>
              <a:t>Por favor, complete la encuesta al final de la capacitación de hoy.</a:t>
            </a:r>
            <a:endParaRPr lang="en-US" sz="2000" dirty="0">
              <a:latin typeface="Aptos"/>
            </a:endParaRPr>
          </a:p>
          <a:p>
            <a:pPr rtl="0"/>
            <a:endParaRPr lang="en-US" sz="2000" dirty="0">
              <a:latin typeface="Aptos"/>
            </a:endParaRPr>
          </a:p>
          <a:p>
            <a:pPr rtl="0"/>
            <a:r>
              <a:rPr lang="es" sz="2000" dirty="0">
                <a:latin typeface="Aptos"/>
              </a:rPr>
              <a:t>Puede solicitar una copia de esta presentación enviando un correo electrónico a ILTTACenter@mso.umt.edu</a:t>
            </a:r>
            <a:endParaRPr lang="en-US" sz="2000" dirty="0">
              <a:latin typeface="Aptos"/>
            </a:endParaRPr>
          </a:p>
          <a:p>
            <a:pPr rtl="0"/>
            <a:endParaRPr lang="en-US" sz="2000" dirty="0"/>
          </a:p>
        </p:txBody>
      </p:sp>
      <p:sp>
        <p:nvSpPr>
          <p:cNvPr id="2" name="Title 1">
            <a:extLst>
              <a:ext uri="{FF2B5EF4-FFF2-40B4-BE49-F238E27FC236}">
                <a16:creationId xmlns:a16="http://schemas.microsoft.com/office/drawing/2014/main" id="{EE6C0198-4F91-E10A-C2E4-9AD8A79CF4E5}"/>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Antes de comenzar</a:t>
            </a:r>
            <a:endParaRPr lang="en-US"/>
          </a:p>
        </p:txBody>
      </p:sp>
    </p:spTree>
    <p:extLst>
      <p:ext uri="{BB962C8B-B14F-4D97-AF65-F5344CB8AC3E}">
        <p14:creationId xmlns:p14="http://schemas.microsoft.com/office/powerpoint/2010/main" val="1061780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4ED41-2A56-69E3-DBC0-07D66CB9CE5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A6070E0-DA7C-51C1-2E47-E3215CA29486}"/>
              </a:ext>
            </a:extLst>
          </p:cNvPr>
          <p:cNvSpPr>
            <a:spLocks noGrp="1"/>
          </p:cNvSpPr>
          <p:nvPr>
            <p:ph type="ftr" sz="quarter" idx="11"/>
          </p:nvPr>
        </p:nvSpPr>
        <p:spPr>
          <a:xfrm>
            <a:off x="3765176" y="6356350"/>
            <a:ext cx="5220235"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9A000719-C05F-C611-D177-576D9C1F5104}"/>
              </a:ext>
            </a:extLst>
          </p:cNvPr>
          <p:cNvSpPr>
            <a:spLocks noGrp="1"/>
          </p:cNvSpPr>
          <p:nvPr>
            <p:ph type="sldNum" sz="quarter" idx="12"/>
          </p:nvPr>
        </p:nvSpPr>
        <p:spPr/>
        <p:txBody>
          <a:bodyPr rtlCol="0"/>
          <a:lstStyle/>
          <a:p>
            <a:pPr rtl="0"/>
            <a:fld id="{5D16CCA7-A32B-44D2-BAC0-8216F98A92EE}" type="slidenum">
              <a:rPr lang="en-US" smtClean="0"/>
              <a:t>4</a:t>
            </a:fld>
            <a:endParaRPr lang="en-US"/>
          </a:p>
        </p:txBody>
      </p:sp>
      <p:sp>
        <p:nvSpPr>
          <p:cNvPr id="6" name="TextBox 5">
            <a:extLst>
              <a:ext uri="{FF2B5EF4-FFF2-40B4-BE49-F238E27FC236}">
                <a16:creationId xmlns:a16="http://schemas.microsoft.com/office/drawing/2014/main" id="{EB881CFA-F32C-CC42-2A1A-2598AA559C6F}"/>
              </a:ext>
            </a:extLst>
          </p:cNvPr>
          <p:cNvSpPr txBox="1"/>
          <p:nvPr/>
        </p:nvSpPr>
        <p:spPr>
          <a:xfrm>
            <a:off x="931524" y="5738017"/>
            <a:ext cx="1042313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
                <a:latin typeface="Aptos"/>
              </a:rPr>
              <a:t>Descripciones: Logos de la Universidad de Montana y del Centro de Capacitación y Asistencia Técnica para la Vida Independiente.</a:t>
            </a:r>
            <a:r>
              <a:rPr lang="es">
                <a:latin typeface="Aptos"/>
                <a:cs typeface="Arial"/>
              </a:rPr>
              <a:t>​</a:t>
            </a:r>
            <a:endParaRPr lang="en-US">
              <a:latin typeface="Aptos"/>
            </a:endParaRPr>
          </a:p>
        </p:txBody>
      </p:sp>
      <p:pic>
        <p:nvPicPr>
          <p:cNvPr id="16" name="Picture 15" descr="Logo of the Independent Living Training and Technical Assistance Center. ">
            <a:extLst>
              <a:ext uri="{FF2B5EF4-FFF2-40B4-BE49-F238E27FC236}">
                <a16:creationId xmlns:a16="http://schemas.microsoft.com/office/drawing/2014/main" id="{CCEA5658-6BF7-5ACC-1F09-5E48374AD0BE}"/>
              </a:ext>
            </a:extLst>
          </p:cNvPr>
          <p:cNvPicPr>
            <a:picLocks noChangeAspect="1"/>
          </p:cNvPicPr>
          <p:nvPr/>
        </p:nvPicPr>
        <p:blipFill>
          <a:blip r:embed="rId2"/>
          <a:stretch>
            <a:fillRect/>
          </a:stretch>
        </p:blipFill>
        <p:spPr>
          <a:xfrm>
            <a:off x="8985412" y="4857599"/>
            <a:ext cx="2101408" cy="883264"/>
          </a:xfrm>
          <a:prstGeom prst="rect">
            <a:avLst/>
          </a:prstGeom>
        </p:spPr>
      </p:pic>
      <p:pic>
        <p:nvPicPr>
          <p:cNvPr id="12" name="Picture 11" descr="Logo: University of Montana. Graphic features a mountain with two peaks. ">
            <a:extLst>
              <a:ext uri="{FF2B5EF4-FFF2-40B4-BE49-F238E27FC236}">
                <a16:creationId xmlns:a16="http://schemas.microsoft.com/office/drawing/2014/main" id="{BBC654EE-C026-6390-B346-3D85516EACA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204790" y="4860408"/>
            <a:ext cx="4623954" cy="890639"/>
          </a:xfrm>
          <a:prstGeom prst="rect">
            <a:avLst/>
          </a:prstGeom>
        </p:spPr>
      </p:pic>
      <p:sp>
        <p:nvSpPr>
          <p:cNvPr id="8" name="TextBox 7">
            <a:extLst>
              <a:ext uri="{FF2B5EF4-FFF2-40B4-BE49-F238E27FC236}">
                <a16:creationId xmlns:a16="http://schemas.microsoft.com/office/drawing/2014/main" id="{9352482F-E00F-A10E-4967-E7075BDDD122}"/>
              </a:ext>
            </a:extLst>
          </p:cNvPr>
          <p:cNvSpPr txBox="1"/>
          <p:nvPr/>
        </p:nvSpPr>
        <p:spPr>
          <a:xfrm>
            <a:off x="835349" y="1920619"/>
            <a:ext cx="10423132"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 sz="2000" dirty="0">
                <a:latin typeface="Aptos"/>
                <a:ea typeface="+mn-lt"/>
                <a:cs typeface="+mn-lt"/>
              </a:rPr>
              <a:t>El</a:t>
            </a:r>
            <a:r>
              <a:rPr lang="es" sz="2000" dirty="0">
                <a:latin typeface="Aptos"/>
              </a:rPr>
              <a:t> Centro IL T&amp;TA, operado por el Instituto Rural para Comunidades Inclusivas (RIIC) de la Universidad de Montana, está financiado por la Oficina de Programas para la Vida Independiente, Administración de Discapacidades, Administración para la Vida Comunitaria (ACL) para dar información experta, apoyo y capacitación adaptados para los Centros para la Vida Independiente (CIL), Consejos para la Vida Independiente a Nivel Estatal (SILC) y Entidades Estatales Designadas (DSE) en todo el país.</a:t>
            </a:r>
            <a:endParaRPr lang="en-US" dirty="0"/>
          </a:p>
          <a:p>
            <a:pPr rtl="0"/>
            <a:endParaRPr lang="en-US" dirty="0">
              <a:latin typeface="Aptos"/>
            </a:endParaRPr>
          </a:p>
          <a:p>
            <a:pPr marL="342900" indent="-342900" rtl="0">
              <a:buFont typeface="Arial"/>
              <a:buChar char="•"/>
            </a:pPr>
            <a:r>
              <a:rPr lang="es" dirty="0">
                <a:latin typeface="Aptos"/>
              </a:rPr>
              <a:t>Nos lideran personas con discapacidad</a:t>
            </a:r>
          </a:p>
          <a:p>
            <a:pPr marL="342900" indent="-342900" rtl="0">
              <a:buFont typeface="Arial"/>
              <a:buChar char="•"/>
            </a:pPr>
            <a:r>
              <a:rPr lang="es" dirty="0">
                <a:latin typeface="Aptos"/>
              </a:rPr>
              <a:t>Tenemos una estructura de asociación basada </a:t>
            </a:r>
            <a:r>
              <a:rPr lang="es-AR" dirty="0">
                <a:latin typeface="Aptos"/>
              </a:rPr>
              <a:t>en alianzas entre</a:t>
            </a:r>
            <a:r>
              <a:rPr lang="es" dirty="0">
                <a:latin typeface="Aptos"/>
              </a:rPr>
              <a:t> pares</a:t>
            </a:r>
          </a:p>
          <a:p>
            <a:pPr marL="342900" indent="-342900" rtl="0">
              <a:buFont typeface="Arial"/>
              <a:buChar char="•"/>
            </a:pPr>
            <a:r>
              <a:rPr lang="es" dirty="0">
                <a:latin typeface="Aptos"/>
              </a:rPr>
              <a:t>Priorizamos enfoques basados en la comunidad</a:t>
            </a:r>
          </a:p>
          <a:p>
            <a:pPr marL="342900" indent="-342900" rtl="0">
              <a:buFont typeface="Arial"/>
              <a:buChar char="•"/>
            </a:pPr>
            <a:r>
              <a:rPr lang="es" dirty="0">
                <a:latin typeface="Aptos"/>
              </a:rPr>
              <a:t>Somos accesibles e inclusivos</a:t>
            </a:r>
          </a:p>
          <a:p>
            <a:pPr marL="342900" indent="-342900" rtl="0">
              <a:buFont typeface="Arial"/>
              <a:buChar char="•"/>
            </a:pPr>
            <a:endParaRPr lang="en-US" sz="2000" dirty="0">
              <a:latin typeface="Aptos"/>
            </a:endParaRPr>
          </a:p>
          <a:p>
            <a:pPr marL="342900" indent="-342900" rtl="0">
              <a:buFont typeface="Arial"/>
              <a:buChar char="•"/>
            </a:pPr>
            <a:endParaRPr lang="en-US" sz="2000" dirty="0">
              <a:latin typeface="Aptos"/>
            </a:endParaRPr>
          </a:p>
          <a:p>
            <a:pPr marL="342900" indent="-342900" rtl="0">
              <a:buFont typeface="Arial"/>
              <a:buChar char="•"/>
            </a:pPr>
            <a:endParaRPr lang="en-US" sz="2000" dirty="0">
              <a:latin typeface="Aptos"/>
            </a:endParaRPr>
          </a:p>
        </p:txBody>
      </p:sp>
      <p:sp>
        <p:nvSpPr>
          <p:cNvPr id="2" name="Title 1">
            <a:extLst>
              <a:ext uri="{FF2B5EF4-FFF2-40B4-BE49-F238E27FC236}">
                <a16:creationId xmlns:a16="http://schemas.microsoft.com/office/drawing/2014/main" id="{F2994E6F-E7C3-01CB-1D82-29F0828AFA4D}"/>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Centro IL T&amp;TA – Quiénes Somos</a:t>
            </a:r>
            <a:endParaRPr lang="en-US"/>
          </a:p>
        </p:txBody>
      </p:sp>
    </p:spTree>
    <p:extLst>
      <p:ext uri="{BB962C8B-B14F-4D97-AF65-F5344CB8AC3E}">
        <p14:creationId xmlns:p14="http://schemas.microsoft.com/office/powerpoint/2010/main" val="386618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9DA0E-83D5-9D23-EC6D-2AA1B0D829D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B57C89F-6D43-8F72-6E41-8B26BD06869B}"/>
              </a:ext>
            </a:extLst>
          </p:cNvPr>
          <p:cNvSpPr>
            <a:spLocks noGrp="1"/>
          </p:cNvSpPr>
          <p:nvPr>
            <p:ph type="ftr" sz="quarter" idx="11"/>
          </p:nvPr>
        </p:nvSpPr>
        <p:spPr>
          <a:xfrm>
            <a:off x="3765177" y="6356350"/>
            <a:ext cx="5260836"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4B3B06A4-FC6D-0AF5-D3A8-E112D89B60A4}"/>
              </a:ext>
            </a:extLst>
          </p:cNvPr>
          <p:cNvSpPr>
            <a:spLocks noGrp="1"/>
          </p:cNvSpPr>
          <p:nvPr>
            <p:ph type="sldNum" sz="quarter" idx="12"/>
          </p:nvPr>
        </p:nvSpPr>
        <p:spPr/>
        <p:txBody>
          <a:bodyPr rtlCol="0"/>
          <a:lstStyle/>
          <a:p>
            <a:pPr rtl="0"/>
            <a:fld id="{5D16CCA7-A32B-44D2-BAC0-8216F98A92EE}" type="slidenum">
              <a:rPr lang="en-US" smtClean="0"/>
              <a:t>5</a:t>
            </a:fld>
            <a:endParaRPr lang="en-US"/>
          </a:p>
        </p:txBody>
      </p:sp>
      <p:sp>
        <p:nvSpPr>
          <p:cNvPr id="8" name="TextBox 7">
            <a:extLst>
              <a:ext uri="{FF2B5EF4-FFF2-40B4-BE49-F238E27FC236}">
                <a16:creationId xmlns:a16="http://schemas.microsoft.com/office/drawing/2014/main" id="{63D98827-4777-62D1-7DFD-266F187C7AF6}"/>
              </a:ext>
            </a:extLst>
          </p:cNvPr>
          <p:cNvSpPr txBox="1"/>
          <p:nvPr/>
        </p:nvSpPr>
        <p:spPr>
          <a:xfrm>
            <a:off x="835349" y="1920619"/>
            <a:ext cx="10423132" cy="4124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buFont typeface="Arial"/>
            </a:pPr>
            <a:r>
              <a:rPr lang="es-AR" sz="2000" dirty="0">
                <a:latin typeface="Aptos"/>
              </a:rPr>
              <a:t>El Centro IL T&amp;TA colabora con el Consejo Nacional sobre Vida Independiente (NCIL), la Asociación de Programas para la Vida Independiente Rural (APRIL), la Asociación Nacional de Consejos para la Vida Independiente a Nivel Estatal (NASILC), y una red de consultores expertos en diversas materias para ofrecer:</a:t>
            </a:r>
          </a:p>
          <a:p>
            <a:pPr rtl="0">
              <a:buFont typeface="Arial"/>
            </a:pPr>
            <a:endParaRPr lang="en-US" sz="2000" dirty="0">
              <a:latin typeface="Aptos"/>
            </a:endParaRPr>
          </a:p>
          <a:p>
            <a:pPr marL="342900" indent="-342900" rtl="0">
              <a:buFont typeface="Arial"/>
              <a:buChar char="•"/>
            </a:pPr>
            <a:r>
              <a:rPr lang="es" dirty="0">
                <a:latin typeface="Aptos"/>
              </a:rPr>
              <a:t>Consultoría individual entre pares</a:t>
            </a:r>
          </a:p>
          <a:p>
            <a:pPr marL="342900" indent="-342900" rtl="0">
              <a:buFont typeface="Arial"/>
              <a:buChar char="•"/>
            </a:pPr>
            <a:r>
              <a:rPr lang="es" dirty="0">
                <a:latin typeface="Aptos"/>
              </a:rPr>
              <a:t>Reuniones virtuales dinámicas en grupos pequeños</a:t>
            </a:r>
          </a:p>
          <a:p>
            <a:pPr marL="342900" indent="-342900" rtl="0">
              <a:buFont typeface="Arial"/>
              <a:buChar char="•"/>
            </a:pPr>
            <a:r>
              <a:rPr lang="es" dirty="0">
                <a:latin typeface="Aptos"/>
              </a:rPr>
              <a:t>Seminarios Web informativos</a:t>
            </a:r>
          </a:p>
          <a:p>
            <a:pPr marL="342900" indent="-342900" rtl="0">
              <a:buFont typeface="Arial"/>
              <a:buChar char="•"/>
            </a:pPr>
            <a:r>
              <a:rPr lang="es" dirty="0">
                <a:latin typeface="Aptos"/>
              </a:rPr>
              <a:t>Videos útiles</a:t>
            </a:r>
          </a:p>
          <a:p>
            <a:pPr marL="342900" indent="-342900" rtl="0">
              <a:buFont typeface="Arial"/>
              <a:buChar char="•"/>
            </a:pPr>
            <a:r>
              <a:rPr lang="es" dirty="0">
                <a:latin typeface="Aptos"/>
              </a:rPr>
              <a:t>Infografías llamativas</a:t>
            </a:r>
          </a:p>
          <a:p>
            <a:pPr marL="342900" indent="-342900" rtl="0">
              <a:buFont typeface="Arial"/>
              <a:buChar char="•"/>
            </a:pPr>
            <a:r>
              <a:rPr lang="es" dirty="0">
                <a:latin typeface="Aptos"/>
              </a:rPr>
              <a:t>Módulos de capacitación interactivos</a:t>
            </a:r>
          </a:p>
          <a:p>
            <a:pPr marL="342900" indent="-342900" rtl="0">
              <a:buFont typeface="Arial"/>
              <a:buChar char="•"/>
            </a:pPr>
            <a:r>
              <a:rPr lang="es" dirty="0">
                <a:latin typeface="Aptos"/>
              </a:rPr>
              <a:t>Hojas informativas reveladoras</a:t>
            </a:r>
          </a:p>
          <a:p>
            <a:pPr marL="342900" indent="-342900" rtl="0">
              <a:buFont typeface="Arial"/>
              <a:buChar char="•"/>
            </a:pPr>
            <a:r>
              <a:rPr lang="es" dirty="0">
                <a:latin typeface="Aptos"/>
              </a:rPr>
              <a:t>Kits de herramientas completos</a:t>
            </a:r>
          </a:p>
          <a:p>
            <a:pPr marL="342900" indent="-342900" rtl="0">
              <a:buFont typeface="Arial"/>
              <a:buChar char="•"/>
            </a:pPr>
            <a:r>
              <a:rPr lang="es" dirty="0">
                <a:latin typeface="Aptos"/>
              </a:rPr>
              <a:t>Guías prácticas</a:t>
            </a:r>
          </a:p>
        </p:txBody>
      </p:sp>
      <p:sp>
        <p:nvSpPr>
          <p:cNvPr id="2" name="Title 1">
            <a:extLst>
              <a:ext uri="{FF2B5EF4-FFF2-40B4-BE49-F238E27FC236}">
                <a16:creationId xmlns:a16="http://schemas.microsoft.com/office/drawing/2014/main" id="{31651D80-977A-1875-87A0-82A195C2705D}"/>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Qué esperar del Centro IL T&amp;TA</a:t>
            </a:r>
            <a:endParaRPr lang="en-US"/>
          </a:p>
        </p:txBody>
      </p:sp>
    </p:spTree>
    <p:extLst>
      <p:ext uri="{BB962C8B-B14F-4D97-AF65-F5344CB8AC3E}">
        <p14:creationId xmlns:p14="http://schemas.microsoft.com/office/powerpoint/2010/main" val="4244794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3C690-1746-B911-2760-0D6854DF236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7EBAAB8-226C-1FB6-B684-F7ECC55092BD}"/>
              </a:ext>
            </a:extLst>
          </p:cNvPr>
          <p:cNvSpPr>
            <a:spLocks noGrp="1"/>
          </p:cNvSpPr>
          <p:nvPr>
            <p:ph type="ftr" sz="quarter" idx="11"/>
          </p:nvPr>
        </p:nvSpPr>
        <p:spPr>
          <a:xfrm>
            <a:off x="3765176" y="6356350"/>
            <a:ext cx="5300165" cy="365125"/>
          </a:xfrm>
        </p:spPr>
        <p:txBody>
          <a:bodyPr rtlCol="0"/>
          <a:lstStyle/>
          <a:p>
            <a:pPr rtl="0"/>
            <a:r>
              <a:rPr lang="es" b="1">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AF619693-BFA9-100E-AFD7-9B59DD0F1241}"/>
              </a:ext>
            </a:extLst>
          </p:cNvPr>
          <p:cNvSpPr>
            <a:spLocks noGrp="1"/>
          </p:cNvSpPr>
          <p:nvPr>
            <p:ph type="sldNum" sz="quarter" idx="12"/>
          </p:nvPr>
        </p:nvSpPr>
        <p:spPr/>
        <p:txBody>
          <a:bodyPr rtlCol="0"/>
          <a:lstStyle/>
          <a:p>
            <a:pPr rtl="0"/>
            <a:fld id="{5D16CCA7-A32B-44D2-BAC0-8216F98A92EE}" type="slidenum">
              <a:rPr lang="en-US" smtClean="0"/>
              <a:t>6</a:t>
            </a:fld>
            <a:endParaRPr lang="en-US"/>
          </a:p>
        </p:txBody>
      </p:sp>
      <p:sp>
        <p:nvSpPr>
          <p:cNvPr id="8" name="TextBox 7">
            <a:extLst>
              <a:ext uri="{FF2B5EF4-FFF2-40B4-BE49-F238E27FC236}">
                <a16:creationId xmlns:a16="http://schemas.microsoft.com/office/drawing/2014/main" id="{4AE07C65-831A-0F5E-965F-467E1F0C6F1F}"/>
              </a:ext>
            </a:extLst>
          </p:cNvPr>
          <p:cNvSpPr txBox="1"/>
          <p:nvPr/>
        </p:nvSpPr>
        <p:spPr>
          <a:xfrm>
            <a:off x="835349" y="1920619"/>
            <a:ext cx="10423132"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 sz="2000" dirty="0">
                <a:latin typeface="Aptos"/>
              </a:rPr>
              <a:t>¡Comencemos el debate! Utilice las funciones de “chat” y de “levantar la mano” para hacer preguntas. Antes de hablar, recuerde mencionar su nombre y organización a la que pertenece.</a:t>
            </a:r>
          </a:p>
        </p:txBody>
      </p:sp>
      <p:sp>
        <p:nvSpPr>
          <p:cNvPr id="2" name="Title 1">
            <a:extLst>
              <a:ext uri="{FF2B5EF4-FFF2-40B4-BE49-F238E27FC236}">
                <a16:creationId xmlns:a16="http://schemas.microsoft.com/office/drawing/2014/main" id="{46A9B7D6-E19D-D0BD-E029-64CD197234CD}"/>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Consulta lo que sea</a:t>
            </a:r>
            <a:endParaRPr lang="en-US"/>
          </a:p>
        </p:txBody>
      </p:sp>
    </p:spTree>
    <p:extLst>
      <p:ext uri="{BB962C8B-B14F-4D97-AF65-F5344CB8AC3E}">
        <p14:creationId xmlns:p14="http://schemas.microsoft.com/office/powerpoint/2010/main" val="3185517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A82CF-BDFB-B8A6-941C-465B7902B22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22A4928-4070-1BA3-0600-CABBFFF7159F}"/>
              </a:ext>
            </a:extLst>
          </p:cNvPr>
          <p:cNvSpPr>
            <a:spLocks noGrp="1"/>
          </p:cNvSpPr>
          <p:nvPr>
            <p:ph type="ftr" sz="quarter" idx="11"/>
          </p:nvPr>
        </p:nvSpPr>
        <p:spPr>
          <a:xfrm>
            <a:off x="3765177" y="6356350"/>
            <a:ext cx="5251004"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AC13C5B0-4541-9266-09B0-6DE28FC4BF41}"/>
              </a:ext>
            </a:extLst>
          </p:cNvPr>
          <p:cNvSpPr>
            <a:spLocks noGrp="1"/>
          </p:cNvSpPr>
          <p:nvPr>
            <p:ph type="sldNum" sz="quarter" idx="12"/>
          </p:nvPr>
        </p:nvSpPr>
        <p:spPr/>
        <p:txBody>
          <a:bodyPr rtlCol="0"/>
          <a:lstStyle/>
          <a:p>
            <a:pPr rtl="0"/>
            <a:fld id="{5D16CCA7-A32B-44D2-BAC0-8216F98A92EE}" type="slidenum">
              <a:rPr lang="en-US" smtClean="0"/>
              <a:t>7</a:t>
            </a:fld>
            <a:endParaRPr lang="en-US"/>
          </a:p>
        </p:txBody>
      </p:sp>
      <p:sp>
        <p:nvSpPr>
          <p:cNvPr id="8" name="TextBox 7">
            <a:extLst>
              <a:ext uri="{FF2B5EF4-FFF2-40B4-BE49-F238E27FC236}">
                <a16:creationId xmlns:a16="http://schemas.microsoft.com/office/drawing/2014/main" id="{618985F0-4B5A-81FB-43A2-D9F6E2779A48}"/>
              </a:ext>
            </a:extLst>
          </p:cNvPr>
          <p:cNvSpPr txBox="1"/>
          <p:nvPr/>
        </p:nvSpPr>
        <p:spPr>
          <a:xfrm>
            <a:off x="835349" y="1920619"/>
            <a:ext cx="10423132"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s-AR" sz="2000" dirty="0">
                <a:latin typeface="Aptos"/>
              </a:rPr>
              <a:t>Gracias por participar en la </a:t>
            </a:r>
            <a:r>
              <a:rPr lang="es-AR" sz="2000" b="1" dirty="0">
                <a:latin typeface="Aptos"/>
              </a:rPr>
              <a:t>sesión abierta “Pregúntanos lo que sea”</a:t>
            </a:r>
            <a:r>
              <a:rPr lang="es-AR" sz="2000" dirty="0">
                <a:latin typeface="Aptos"/>
              </a:rPr>
              <a:t> del día de hoy.</a:t>
            </a:r>
          </a:p>
          <a:p>
            <a:pPr rtl="0"/>
            <a:endParaRPr lang="es-AR" sz="2000" dirty="0">
              <a:latin typeface="Aptos"/>
            </a:endParaRPr>
          </a:p>
          <a:p>
            <a:pPr rtl="0"/>
            <a:r>
              <a:rPr lang="es-AR" sz="2000" dirty="0">
                <a:latin typeface="Aptos"/>
              </a:rPr>
              <a:t>Sus comentarios son importantes y nos ayudan a planificar futuras capacitaciones.</a:t>
            </a:r>
          </a:p>
          <a:p>
            <a:pPr rtl="0"/>
            <a:endParaRPr lang="es-AR" sz="2000" dirty="0">
              <a:latin typeface="Aptos"/>
            </a:endParaRPr>
          </a:p>
          <a:p>
            <a:pPr rtl="0"/>
            <a:r>
              <a:rPr lang="es-AR" sz="2000" dirty="0">
                <a:latin typeface="Aptos"/>
              </a:rPr>
              <a:t>Por favor, utilice el </a:t>
            </a:r>
            <a:r>
              <a:rPr lang="es-AR" sz="2000" dirty="0">
                <a:solidFill>
                  <a:schemeClr val="accent1">
                    <a:lumMod val="60000"/>
                    <a:lumOff val="40000"/>
                  </a:schemeClr>
                </a:solidFill>
                <a:latin typeface="Aptos"/>
                <a:hlinkClick r:id="rId2">
                  <a:extLst>
                    <a:ext uri="{A12FA001-AC4F-418D-AE19-62706E023703}">
                      <ahyp:hlinkClr xmlns:ahyp="http://schemas.microsoft.com/office/drawing/2018/hyperlinkcolor" val="tx"/>
                    </a:ext>
                  </a:extLst>
                </a:hlinkClick>
              </a:rPr>
              <a:t>enlace</a:t>
            </a:r>
            <a:r>
              <a:rPr lang="es-AR" sz="2000" dirty="0">
                <a:latin typeface="Aptos"/>
              </a:rPr>
              <a:t> en el chat para compartir sus comentarios.</a:t>
            </a:r>
            <a:endParaRPr lang="es" sz="2000" dirty="0">
              <a:latin typeface="Aptos"/>
            </a:endParaRPr>
          </a:p>
        </p:txBody>
      </p:sp>
      <p:sp>
        <p:nvSpPr>
          <p:cNvPr id="2" name="Title 1">
            <a:extLst>
              <a:ext uri="{FF2B5EF4-FFF2-40B4-BE49-F238E27FC236}">
                <a16:creationId xmlns:a16="http://schemas.microsoft.com/office/drawing/2014/main" id="{A0731837-54B5-ABBF-46BF-035CC0FC497D}"/>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Comparta sus comentarios</a:t>
            </a:r>
            <a:endParaRPr lang="en-US"/>
          </a:p>
        </p:txBody>
      </p:sp>
      <p:pic>
        <p:nvPicPr>
          <p:cNvPr id="3" name="Picture 2" descr="A qr code on a white background">
            <a:extLst>
              <a:ext uri="{FF2B5EF4-FFF2-40B4-BE49-F238E27FC236}">
                <a16:creationId xmlns:a16="http://schemas.microsoft.com/office/drawing/2014/main" id="{2734B1E9-8177-2E62-55B9-011E43808D10}"/>
              </a:ext>
            </a:extLst>
          </p:cNvPr>
          <p:cNvPicPr>
            <a:picLocks noChangeAspect="1"/>
          </p:cNvPicPr>
          <p:nvPr/>
        </p:nvPicPr>
        <p:blipFill>
          <a:blip r:embed="rId3"/>
          <a:stretch>
            <a:fillRect/>
          </a:stretch>
        </p:blipFill>
        <p:spPr>
          <a:xfrm>
            <a:off x="8610600" y="3013740"/>
            <a:ext cx="3014296" cy="3014296"/>
          </a:xfrm>
          <a:prstGeom prst="rect">
            <a:avLst/>
          </a:prstGeom>
        </p:spPr>
      </p:pic>
    </p:spTree>
    <p:extLst>
      <p:ext uri="{BB962C8B-B14F-4D97-AF65-F5344CB8AC3E}">
        <p14:creationId xmlns:p14="http://schemas.microsoft.com/office/powerpoint/2010/main" val="54458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C390C-8B21-E1DD-EE4E-3B8D1F1B822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993027D-AA2F-C04D-5980-BD7D0B60B02A}"/>
              </a:ext>
            </a:extLst>
          </p:cNvPr>
          <p:cNvSpPr>
            <a:spLocks noGrp="1"/>
          </p:cNvSpPr>
          <p:nvPr>
            <p:ph type="ftr" sz="quarter" idx="11"/>
          </p:nvPr>
        </p:nvSpPr>
        <p:spPr>
          <a:xfrm>
            <a:off x="3765177" y="6356350"/>
            <a:ext cx="5260836"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ED49C8E7-7F84-3DCD-7F09-10911DD1163E}"/>
              </a:ext>
            </a:extLst>
          </p:cNvPr>
          <p:cNvSpPr>
            <a:spLocks noGrp="1"/>
          </p:cNvSpPr>
          <p:nvPr>
            <p:ph type="sldNum" sz="quarter" idx="12"/>
          </p:nvPr>
        </p:nvSpPr>
        <p:spPr/>
        <p:txBody>
          <a:bodyPr rtlCol="0"/>
          <a:lstStyle/>
          <a:p>
            <a:pPr rtl="0"/>
            <a:fld id="{5D16CCA7-A32B-44D2-BAC0-8216F98A92EE}" type="slidenum">
              <a:rPr lang="en-US" smtClean="0"/>
              <a:t>8</a:t>
            </a:fld>
            <a:endParaRPr lang="en-US"/>
          </a:p>
        </p:txBody>
      </p:sp>
      <p:sp>
        <p:nvSpPr>
          <p:cNvPr id="8" name="TextBox 7">
            <a:extLst>
              <a:ext uri="{FF2B5EF4-FFF2-40B4-BE49-F238E27FC236}">
                <a16:creationId xmlns:a16="http://schemas.microsoft.com/office/drawing/2014/main" id="{CC88F40C-3AFC-5D7F-DFFF-91F300AE2A89}"/>
              </a:ext>
            </a:extLst>
          </p:cNvPr>
          <p:cNvSpPr txBox="1"/>
          <p:nvPr/>
        </p:nvSpPr>
        <p:spPr>
          <a:xfrm>
            <a:off x="835349" y="1920619"/>
            <a:ext cx="10423132" cy="23562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rtl="0">
              <a:lnSpc>
                <a:spcPct val="150000"/>
              </a:lnSpc>
              <a:buFont typeface="Arial"/>
              <a:buChar char="•"/>
            </a:pPr>
            <a:r>
              <a:rPr lang="es" sz="2000" b="1" dirty="0">
                <a:latin typeface="Aptos"/>
              </a:rPr>
              <a:t>Conozca</a:t>
            </a:r>
            <a:r>
              <a:rPr lang="es" sz="2000" dirty="0">
                <a:latin typeface="Aptos"/>
              </a:rPr>
              <a:t> más sobre nosotros visitando </a:t>
            </a:r>
            <a:r>
              <a:rPr lang="es" sz="2000" dirty="0">
                <a:latin typeface="Aptos"/>
                <a:hlinkClick r:id="rId3"/>
              </a:rPr>
              <a:t>https://tinyurl.com/ILTTACenter</a:t>
            </a:r>
            <a:endParaRPr lang="en-US" sz="2000" dirty="0">
              <a:latin typeface="Aptos"/>
            </a:endParaRPr>
          </a:p>
          <a:p>
            <a:pPr marL="342900" indent="-342900" rtl="0">
              <a:lnSpc>
                <a:spcPct val="150000"/>
              </a:lnSpc>
              <a:buFont typeface="Arial"/>
              <a:buChar char="•"/>
            </a:pPr>
            <a:r>
              <a:rPr lang="es" sz="2000" b="1" dirty="0">
                <a:latin typeface="Aptos"/>
              </a:rPr>
              <a:t>Regístrese </a:t>
            </a:r>
            <a:r>
              <a:rPr lang="es" sz="2000" dirty="0">
                <a:latin typeface="Aptos"/>
              </a:rPr>
              <a:t>para eventos y anuncios a través de este formulario </a:t>
            </a:r>
            <a:r>
              <a:rPr lang="es" sz="2000" dirty="0">
                <a:latin typeface="Aptos"/>
                <a:hlinkClick r:id="rId4"/>
              </a:rPr>
              <a:t>https://tinyurl.com/SignupILTTA</a:t>
            </a:r>
            <a:r>
              <a:rPr lang="es" sz="2000" dirty="0">
                <a:latin typeface="Aptos"/>
              </a:rPr>
              <a:t> </a:t>
            </a:r>
          </a:p>
          <a:p>
            <a:pPr marL="342900" indent="-342900" rtl="0">
              <a:lnSpc>
                <a:spcPct val="150000"/>
              </a:lnSpc>
              <a:buFont typeface="Arial"/>
              <a:buChar char="•"/>
            </a:pPr>
            <a:r>
              <a:rPr lang="es" sz="2000" b="1" dirty="0">
                <a:latin typeface="Aptos"/>
              </a:rPr>
              <a:t>Solicite</a:t>
            </a:r>
            <a:r>
              <a:rPr lang="es" sz="2000" dirty="0">
                <a:latin typeface="Aptos"/>
              </a:rPr>
              <a:t> asistencia completando este formulario </a:t>
            </a:r>
            <a:r>
              <a:rPr lang="es" sz="2000" dirty="0">
                <a:latin typeface="Aptos"/>
                <a:hlinkClick r:id="rId5"/>
              </a:rPr>
              <a:t>https://tinyurl.com/RequestILTTA</a:t>
            </a:r>
            <a:endParaRPr lang="en-US" sz="2000" dirty="0">
              <a:latin typeface="Aptos"/>
            </a:endParaRPr>
          </a:p>
          <a:p>
            <a:pPr marL="342900" indent="-342900" rtl="0">
              <a:lnSpc>
                <a:spcPct val="150000"/>
              </a:lnSpc>
              <a:buFont typeface="Arial"/>
              <a:buChar char="•"/>
            </a:pPr>
            <a:r>
              <a:rPr lang="es" sz="2000" b="1" dirty="0">
                <a:latin typeface="Aptos"/>
              </a:rPr>
              <a:t>Comuníquese</a:t>
            </a:r>
            <a:r>
              <a:rPr lang="es" sz="2000" dirty="0">
                <a:latin typeface="Aptos"/>
              </a:rPr>
              <a:t> con nosotros por teléfono: 406-243-5300 o por correo electrónico: </a:t>
            </a:r>
            <a:r>
              <a:rPr lang="es" sz="2000" dirty="0">
                <a:latin typeface="Aptos"/>
                <a:hlinkClick r:id="rId6"/>
              </a:rPr>
              <a:t>ILTTACenter@mso.umt.edu</a:t>
            </a:r>
            <a:endParaRPr lang="en-US" sz="2000" dirty="0">
              <a:latin typeface="Aptos"/>
            </a:endParaRPr>
          </a:p>
          <a:p>
            <a:pPr marL="342900" indent="-342900" rtl="0">
              <a:lnSpc>
                <a:spcPct val="150000"/>
              </a:lnSpc>
              <a:buFont typeface="Arial"/>
              <a:buChar char="•"/>
            </a:pPr>
            <a:r>
              <a:rPr lang="es" sz="2000" b="1" dirty="0">
                <a:latin typeface="Aptos"/>
              </a:rPr>
              <a:t>Síganos</a:t>
            </a:r>
            <a:r>
              <a:rPr lang="es" sz="2000" dirty="0">
                <a:latin typeface="Aptos"/>
              </a:rPr>
              <a:t> en Facebook y LinkedIn</a:t>
            </a:r>
          </a:p>
        </p:txBody>
      </p:sp>
      <p:sp>
        <p:nvSpPr>
          <p:cNvPr id="2" name="Title 1">
            <a:extLst>
              <a:ext uri="{FF2B5EF4-FFF2-40B4-BE49-F238E27FC236}">
                <a16:creationId xmlns:a16="http://schemas.microsoft.com/office/drawing/2014/main" id="{EFC1427A-00C3-76A1-3C75-60B44E7AD6A1}"/>
              </a:ext>
            </a:extLst>
          </p:cNvPr>
          <p:cNvSpPr>
            <a:spLocks noGrp="1"/>
          </p:cNvSpPr>
          <p:nvPr>
            <p:ph type="title"/>
          </p:nvPr>
        </p:nvSpPr>
        <p:spPr>
          <a:xfrm>
            <a:off x="838200" y="681911"/>
            <a:ext cx="10515600" cy="1034462"/>
          </a:xfrm>
        </p:spPr>
        <p:txBody>
          <a:bodyPr rtlCol="0">
            <a:normAutofit fontScale="90000"/>
          </a:bodyPr>
          <a:lstStyle/>
          <a:p>
            <a:pPr rtl="0">
              <a:lnSpc>
                <a:spcPct val="100000"/>
              </a:lnSpc>
            </a:pPr>
            <a:r>
              <a:rPr lang="es" sz="4000" b="1">
                <a:solidFill>
                  <a:srgbClr val="750518"/>
                </a:solidFill>
                <a:latin typeface="Arial"/>
                <a:cs typeface="Arial"/>
              </a:rPr>
              <a:t>Formas de conectarse con el Centro IL T&amp;TA</a:t>
            </a:r>
          </a:p>
        </p:txBody>
      </p:sp>
    </p:spTree>
    <p:extLst>
      <p:ext uri="{BB962C8B-B14F-4D97-AF65-F5344CB8AC3E}">
        <p14:creationId xmlns:p14="http://schemas.microsoft.com/office/powerpoint/2010/main" val="56519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F7637-1787-A05B-83D1-BEE077D6B18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844BDA2-EFAF-5B33-3583-204A7117784E}"/>
              </a:ext>
            </a:extLst>
          </p:cNvPr>
          <p:cNvSpPr>
            <a:spLocks noGrp="1"/>
          </p:cNvSpPr>
          <p:nvPr>
            <p:ph type="ftr" sz="quarter" idx="11"/>
          </p:nvPr>
        </p:nvSpPr>
        <p:spPr>
          <a:xfrm>
            <a:off x="3765176" y="6356350"/>
            <a:ext cx="5309997" cy="365125"/>
          </a:xfrm>
        </p:spPr>
        <p:txBody>
          <a:bodyPr rtlCol="0"/>
          <a:lstStyle/>
          <a:p>
            <a:pPr rtl="0"/>
            <a:r>
              <a:rPr lang="es" b="1" dirty="0">
                <a:solidFill>
                  <a:schemeClr val="accent3">
                    <a:lumMod val="75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91AD967D-BD06-F622-85EC-E77059C2EB91}"/>
              </a:ext>
            </a:extLst>
          </p:cNvPr>
          <p:cNvSpPr>
            <a:spLocks noGrp="1"/>
          </p:cNvSpPr>
          <p:nvPr>
            <p:ph type="sldNum" sz="quarter" idx="12"/>
          </p:nvPr>
        </p:nvSpPr>
        <p:spPr/>
        <p:txBody>
          <a:bodyPr rtlCol="0"/>
          <a:lstStyle/>
          <a:p>
            <a:pPr rtl="0"/>
            <a:fld id="{5D16CCA7-A32B-44D2-BAC0-8216F98A92EE}" type="slidenum">
              <a:rPr lang="en-US" smtClean="0"/>
              <a:t>9</a:t>
            </a:fld>
            <a:endParaRPr lang="en-US"/>
          </a:p>
        </p:txBody>
      </p:sp>
      <p:sp>
        <p:nvSpPr>
          <p:cNvPr id="3" name="Subtitle 2">
            <a:extLst>
              <a:ext uri="{FF2B5EF4-FFF2-40B4-BE49-F238E27FC236}">
                <a16:creationId xmlns:a16="http://schemas.microsoft.com/office/drawing/2014/main" id="{C90A7BE8-F196-02CA-0E09-2F2F8D6E7078}"/>
              </a:ext>
            </a:extLst>
          </p:cNvPr>
          <p:cNvSpPr>
            <a:spLocks noGrp="1"/>
          </p:cNvSpPr>
          <p:nvPr>
            <p:ph idx="1"/>
          </p:nvPr>
        </p:nvSpPr>
        <p:spPr>
          <a:xfrm>
            <a:off x="838200" y="1918788"/>
            <a:ext cx="10515600" cy="2229029"/>
          </a:xfrm>
        </p:spPr>
        <p:txBody>
          <a:bodyPr vert="horz" lIns="91440" tIns="45720" rIns="91440" bIns="45720" rtlCol="0" anchor="t">
            <a:noAutofit/>
          </a:bodyPr>
          <a:lstStyle/>
          <a:p>
            <a:pPr marL="0" indent="0" rtl="0">
              <a:lnSpc>
                <a:spcPct val="100000"/>
              </a:lnSpc>
              <a:spcAft>
                <a:spcPts val="2400"/>
              </a:spcAft>
              <a:buNone/>
            </a:pPr>
            <a:r>
              <a:rPr lang="es-AR" sz="2000" dirty="0">
                <a:solidFill>
                  <a:srgbClr val="000000"/>
                </a:solidFill>
                <a:latin typeface="Aptos"/>
                <a:ea typeface="Calibri"/>
                <a:cs typeface="Arial"/>
              </a:rPr>
              <a:t>El Centro IL T&amp;TA, operado por el Instituto Rural para Comunidades Inclusivas (RIIC) de la Universidad de Montana, está financiado por la Oficina de Programas para la Vida Independiente, Administración de Discapacidades, Administración para la Vida Comunitaria (ACL) para proporcionar información experta, apoyo y capacitación adaptados para los Centros para la Vida Independiente (CIL), Consejos para la Vida Independiente a Nivel Estatal (</a:t>
            </a:r>
            <a:r>
              <a:rPr lang="es-AR" sz="2000" dirty="0" err="1">
                <a:solidFill>
                  <a:srgbClr val="000000"/>
                </a:solidFill>
                <a:latin typeface="Aptos"/>
                <a:ea typeface="Calibri"/>
                <a:cs typeface="Arial"/>
              </a:rPr>
              <a:t>SILCs</a:t>
            </a:r>
            <a:r>
              <a:rPr lang="es-AR" sz="2000" dirty="0">
                <a:solidFill>
                  <a:srgbClr val="000000"/>
                </a:solidFill>
                <a:latin typeface="Aptos"/>
                <a:ea typeface="Calibri"/>
                <a:cs typeface="Arial"/>
              </a:rPr>
              <a:t>) y Entidades Estatales Designadas (</a:t>
            </a:r>
            <a:r>
              <a:rPr lang="es-AR" sz="2000" dirty="0" err="1">
                <a:solidFill>
                  <a:srgbClr val="000000"/>
                </a:solidFill>
                <a:latin typeface="Aptos"/>
                <a:ea typeface="Calibri"/>
                <a:cs typeface="Arial"/>
              </a:rPr>
              <a:t>DSEs</a:t>
            </a:r>
            <a:r>
              <a:rPr lang="es-AR" sz="2000" dirty="0">
                <a:solidFill>
                  <a:srgbClr val="000000"/>
                </a:solidFill>
                <a:latin typeface="Aptos"/>
                <a:ea typeface="Calibri"/>
                <a:cs typeface="Arial"/>
              </a:rPr>
              <a:t>) en todo el país.</a:t>
            </a:r>
          </a:p>
          <a:p>
            <a:pPr marL="0" indent="0" rtl="0">
              <a:lnSpc>
                <a:spcPct val="100000"/>
              </a:lnSpc>
              <a:spcBef>
                <a:spcPts val="0"/>
              </a:spcBef>
              <a:spcAft>
                <a:spcPts val="2400"/>
              </a:spcAft>
              <a:buNone/>
            </a:pPr>
            <a:endParaRPr lang="en-US" sz="2000" b="0" dirty="0">
              <a:latin typeface="Aptos"/>
              <a:ea typeface="Calibri"/>
              <a:cs typeface="Arial" panose="020B0604020202020204" pitchFamily="34" charset="0"/>
            </a:endParaRPr>
          </a:p>
        </p:txBody>
      </p:sp>
      <p:sp>
        <p:nvSpPr>
          <p:cNvPr id="2" name="Title 1">
            <a:extLst>
              <a:ext uri="{FF2B5EF4-FFF2-40B4-BE49-F238E27FC236}">
                <a16:creationId xmlns:a16="http://schemas.microsoft.com/office/drawing/2014/main" id="{FC12A272-92E0-D7BF-206D-D01C3EE72122}"/>
              </a:ext>
            </a:extLst>
          </p:cNvPr>
          <p:cNvSpPr>
            <a:spLocks noGrp="1"/>
          </p:cNvSpPr>
          <p:nvPr>
            <p:ph type="title"/>
          </p:nvPr>
        </p:nvSpPr>
        <p:spPr>
          <a:xfrm>
            <a:off x="838200" y="681911"/>
            <a:ext cx="10515600" cy="1034462"/>
          </a:xfrm>
        </p:spPr>
        <p:txBody>
          <a:bodyPr rtlCol="0">
            <a:normAutofit/>
          </a:bodyPr>
          <a:lstStyle/>
          <a:p>
            <a:pPr rtl="0">
              <a:lnSpc>
                <a:spcPct val="100000"/>
              </a:lnSpc>
            </a:pPr>
            <a:r>
              <a:rPr lang="es" sz="4000" b="1">
                <a:solidFill>
                  <a:srgbClr val="750518"/>
                </a:solidFill>
                <a:latin typeface="Arial"/>
                <a:cs typeface="Arial"/>
              </a:rPr>
              <a:t>Créditos del Centro IL T&amp;TA</a:t>
            </a:r>
            <a:endParaRPr lang="en-US"/>
          </a:p>
        </p:txBody>
      </p:sp>
    </p:spTree>
    <p:extLst>
      <p:ext uri="{BB962C8B-B14F-4D97-AF65-F5344CB8AC3E}">
        <p14:creationId xmlns:p14="http://schemas.microsoft.com/office/powerpoint/2010/main" val="3179987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308286-F1B5-40FD-9C15-55A11A30363C}">
  <ds:schemaRefs>
    <ds:schemaRef ds:uri="http://www.w3.org/XML/1998/namespace"/>
    <ds:schemaRef ds:uri="http://schemas.microsoft.com/office/2006/metadata/properties"/>
    <ds:schemaRef ds:uri="http://purl.org/dc/dcmitype/"/>
    <ds:schemaRef ds:uri="http://purl.org/dc/elements/1.1/"/>
    <ds:schemaRef ds:uri="http://schemas.microsoft.com/office/infopath/2007/PartnerControls"/>
    <ds:schemaRef ds:uri="0cfdd377-bca2-4e70-84ab-90b90dfd61a5"/>
    <ds:schemaRef ds:uri="220b110f-eed8-496d-ae22-1e6fd336ef0a"/>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0FC7FC15-F35F-4A53-BEE9-21F59B5DC6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0b110f-eed8-496d-ae22-1e6fd336ef0a"/>
    <ds:schemaRef ds:uri="0cfdd377-bca2-4e70-84ab-90b90dfd61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316EC7C-E1A8-4467-B962-0DF38542B3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165</TotalTime>
  <Words>791</Words>
  <Application>Microsoft Office PowerPoint</Application>
  <PresentationFormat>Widescreen</PresentationFormat>
  <Paragraphs>70</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covik sans</vt:lpstr>
      <vt:lpstr>Office Theme</vt:lpstr>
      <vt:lpstr>PowerPoint Presentation</vt:lpstr>
      <vt:lpstr>¡Hola y bienvenidos!</vt:lpstr>
      <vt:lpstr>Antes de comenzar</vt:lpstr>
      <vt:lpstr>Centro IL T&amp;TA – Quiénes Somos</vt:lpstr>
      <vt:lpstr>Qué esperar del Centro IL T&amp;TA</vt:lpstr>
      <vt:lpstr>Consulta lo que sea</vt:lpstr>
      <vt:lpstr>Comparta sus comentarios</vt:lpstr>
      <vt:lpstr>Formas de conectarse con el Centro IL T&amp;TA</vt:lpstr>
      <vt:lpstr>Créditos del Centro IL T&amp;TA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Wolinsky, Emily</cp:lastModifiedBy>
  <cp:revision>9</cp:revision>
  <dcterms:created xsi:type="dcterms:W3CDTF">2025-02-13T18:27:01Z</dcterms:created>
  <dcterms:modified xsi:type="dcterms:W3CDTF">2025-06-12T22:06:36Z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Order">
    <vt:r8>16400</vt:r8>
  </property>
</Properties>
</file>