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1193" r:id="rId5"/>
    <p:sldId id="1194" r:id="rId6"/>
    <p:sldId id="1195" r:id="rId7"/>
    <p:sldId id="1183" r:id="rId8"/>
    <p:sldId id="1250" r:id="rId9"/>
    <p:sldId id="1253" r:id="rId10"/>
    <p:sldId id="1254" r:id="rId11"/>
    <p:sldId id="1255" r:id="rId12"/>
    <p:sldId id="1256" r:id="rId13"/>
    <p:sldId id="1223" r:id="rId14"/>
    <p:sldId id="1257" r:id="rId15"/>
    <p:sldId id="1224" r:id="rId16"/>
    <p:sldId id="1258" r:id="rId17"/>
    <p:sldId id="357" r:id="rId18"/>
    <p:sldId id="1259" r:id="rId19"/>
    <p:sldId id="1261" r:id="rId20"/>
    <p:sldId id="1268" r:id="rId21"/>
    <p:sldId id="1260" r:id="rId22"/>
    <p:sldId id="448" r:id="rId2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78DDE26-735C-480C-8CA7-C6A6EDCBACF9}">
          <p14:sldIdLst>
            <p14:sldId id="1193"/>
            <p14:sldId id="1194"/>
            <p14:sldId id="1195"/>
            <p14:sldId id="1183"/>
          </p14:sldIdLst>
        </p14:section>
        <p14:section name="Public Input" id="{5D38CB82-5297-4976-A4F0-A666134FE175}">
          <p14:sldIdLst>
            <p14:sldId id="1250"/>
            <p14:sldId id="1253"/>
            <p14:sldId id="1254"/>
            <p14:sldId id="1255"/>
            <p14:sldId id="1256"/>
            <p14:sldId id="1223"/>
            <p14:sldId id="1257"/>
            <p14:sldId id="1224"/>
            <p14:sldId id="1258"/>
            <p14:sldId id="357"/>
            <p14:sldId id="1259"/>
            <p14:sldId id="1261"/>
            <p14:sldId id="1268"/>
            <p14:sldId id="1260"/>
            <p14:sldId id="44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51FE2CB7-F935-4546-88B2-EC3A17B030A9}"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B1D7AA7-3737-440A-A19D-4A73C2B97566}" type="slidenum">
              <a:rPr lang="en-US" smtClean="0"/>
              <a:t>‹Nº›</a:t>
            </a:fld>
            <a:endParaRPr lang="en-US"/>
          </a:p>
        </p:txBody>
      </p:sp>
    </p:spTree>
    <p:extLst>
      <p:ext uri="{BB962C8B-B14F-4D97-AF65-F5344CB8AC3E}">
        <p14:creationId xmlns:p14="http://schemas.microsoft.com/office/powerpoint/2010/main" val="2300022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BEC33-4504-0A64-939D-457500B999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0B8BE1-B2B7-272F-88E2-F90AA37669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90937F-D100-AD59-0AFC-6F87A5689418}"/>
              </a:ext>
            </a:extLst>
          </p:cNvPr>
          <p:cNvSpPr>
            <a:spLocks noGrp="1"/>
          </p:cNvSpPr>
          <p:nvPr>
            <p:ph type="body" idx="1"/>
          </p:nvPr>
        </p:nvSpPr>
        <p:spPr/>
        <p:txBody>
          <a:bodyPr rtlCol="0"/>
          <a:lstStyle/>
          <a:p>
            <a:pPr rtl="0"/>
            <a:endParaRPr lang="en-US"/>
          </a:p>
        </p:txBody>
      </p:sp>
      <p:sp>
        <p:nvSpPr>
          <p:cNvPr id="4" name="Slide Number Placeholder 3">
            <a:extLst>
              <a:ext uri="{FF2B5EF4-FFF2-40B4-BE49-F238E27FC236}">
                <a16:creationId xmlns:a16="http://schemas.microsoft.com/office/drawing/2014/main" id="{9BD70E7B-DC54-7FAB-9CFB-CCDC6FF1836C}"/>
              </a:ext>
            </a:extLst>
          </p:cNvPr>
          <p:cNvSpPr>
            <a:spLocks noGrp="1"/>
          </p:cNvSpPr>
          <p:nvPr>
            <p:ph type="sldNum" sz="quarter" idx="5"/>
          </p:nvPr>
        </p:nvSpPr>
        <p:spPr/>
        <p:txBody>
          <a:bodyPr rtlCol="0"/>
          <a:lstStyle/>
          <a:p>
            <a:pPr rtl="0"/>
            <a:fld id="{32EB5225-5EEE-4ACC-8F39-02FB50716DCC}" type="slidenum">
              <a:rPr lang="en-US" smtClean="0"/>
              <a:t>9</a:t>
            </a:fld>
            <a:endParaRPr lang="en-US"/>
          </a:p>
        </p:txBody>
      </p:sp>
    </p:spTree>
    <p:extLst>
      <p:ext uri="{BB962C8B-B14F-4D97-AF65-F5344CB8AC3E}">
        <p14:creationId xmlns:p14="http://schemas.microsoft.com/office/powerpoint/2010/main" val="1904378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BA369-AD89-53D7-9F48-4DE9B8E0B9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39000-BE14-19E2-0E08-29B8265789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5E0961-7211-0678-817F-F3817B99E91E}"/>
              </a:ext>
            </a:extLst>
          </p:cNvPr>
          <p:cNvSpPr>
            <a:spLocks noGrp="1"/>
          </p:cNvSpPr>
          <p:nvPr>
            <p:ph type="body" idx="1"/>
          </p:nvPr>
        </p:nvSpPr>
        <p:spPr/>
        <p:txBody>
          <a:bodyPr rtlCol="0"/>
          <a:lstStyle/>
          <a:p>
            <a:pPr rtl="0"/>
            <a:endParaRPr lang="en-US"/>
          </a:p>
        </p:txBody>
      </p:sp>
      <p:sp>
        <p:nvSpPr>
          <p:cNvPr id="4" name="Slide Number Placeholder 3">
            <a:extLst>
              <a:ext uri="{FF2B5EF4-FFF2-40B4-BE49-F238E27FC236}">
                <a16:creationId xmlns:a16="http://schemas.microsoft.com/office/drawing/2014/main" id="{24804377-550E-6397-E5A3-49432A23AFB1}"/>
              </a:ext>
            </a:extLst>
          </p:cNvPr>
          <p:cNvSpPr>
            <a:spLocks noGrp="1"/>
          </p:cNvSpPr>
          <p:nvPr>
            <p:ph type="sldNum" sz="quarter" idx="5"/>
          </p:nvPr>
        </p:nvSpPr>
        <p:spPr/>
        <p:txBody>
          <a:bodyPr rtlCol="0"/>
          <a:lstStyle/>
          <a:p>
            <a:pPr rtl="0"/>
            <a:fld id="{32EB5225-5EEE-4ACC-8F39-02FB50716DCC}" type="slidenum">
              <a:rPr lang="en-US" smtClean="0"/>
              <a:t>12</a:t>
            </a:fld>
            <a:endParaRPr lang="en-US"/>
          </a:p>
        </p:txBody>
      </p:sp>
    </p:spTree>
    <p:extLst>
      <p:ext uri="{BB962C8B-B14F-4D97-AF65-F5344CB8AC3E}">
        <p14:creationId xmlns:p14="http://schemas.microsoft.com/office/powerpoint/2010/main" val="1801485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B0089-4F37-7760-05E4-8CB1CB282A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92A64C-8318-827E-F908-2D174459B6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2CC6A1-CC49-8E30-0772-3C5DE4C4A99D}"/>
              </a:ext>
            </a:extLst>
          </p:cNvPr>
          <p:cNvSpPr>
            <a:spLocks noGrp="1"/>
          </p:cNvSpPr>
          <p:nvPr>
            <p:ph type="body" idx="1"/>
          </p:nvPr>
        </p:nvSpPr>
        <p:spPr/>
        <p:txBody>
          <a:bodyPr rtlCol="0"/>
          <a:lstStyle/>
          <a:p>
            <a:pPr rtl="0"/>
            <a:endParaRPr lang="en-US"/>
          </a:p>
        </p:txBody>
      </p:sp>
      <p:sp>
        <p:nvSpPr>
          <p:cNvPr id="4" name="Slide Number Placeholder 3">
            <a:extLst>
              <a:ext uri="{FF2B5EF4-FFF2-40B4-BE49-F238E27FC236}">
                <a16:creationId xmlns:a16="http://schemas.microsoft.com/office/drawing/2014/main" id="{D3B242E2-B473-479E-054E-EF99C17696FC}"/>
              </a:ext>
            </a:extLst>
          </p:cNvPr>
          <p:cNvSpPr>
            <a:spLocks noGrp="1"/>
          </p:cNvSpPr>
          <p:nvPr>
            <p:ph type="sldNum" sz="quarter" idx="5"/>
          </p:nvPr>
        </p:nvSpPr>
        <p:spPr/>
        <p:txBody>
          <a:bodyPr rtlCol="0"/>
          <a:lstStyle/>
          <a:p>
            <a:pPr rtl="0"/>
            <a:fld id="{32EB5225-5EEE-4ACC-8F39-02FB50716DCC}" type="slidenum">
              <a:rPr lang="en-US" smtClean="0"/>
              <a:t>13</a:t>
            </a:fld>
            <a:endParaRPr lang="en-US"/>
          </a:p>
        </p:txBody>
      </p:sp>
    </p:spTree>
    <p:extLst>
      <p:ext uri="{BB962C8B-B14F-4D97-AF65-F5344CB8AC3E}">
        <p14:creationId xmlns:p14="http://schemas.microsoft.com/office/powerpoint/2010/main" val="2130663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ABFE7-6A92-235B-EBF3-D2C837F94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6BB738-C4E8-7C80-B229-1B18A5CBFE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E8194-32DA-C8EF-F08D-486EB456AF70}"/>
              </a:ext>
            </a:extLst>
          </p:cNvPr>
          <p:cNvSpPr>
            <a:spLocks noGrp="1"/>
          </p:cNvSpPr>
          <p:nvPr>
            <p:ph type="body" idx="1"/>
          </p:nvPr>
        </p:nvSpPr>
        <p:spPr/>
        <p:txBody>
          <a:bodyPr rtlCol="0"/>
          <a:lstStyle/>
          <a:p>
            <a:pPr rtl="0"/>
            <a:endParaRPr lang="en-US"/>
          </a:p>
        </p:txBody>
      </p:sp>
      <p:sp>
        <p:nvSpPr>
          <p:cNvPr id="4" name="Slide Number Placeholder 3">
            <a:extLst>
              <a:ext uri="{FF2B5EF4-FFF2-40B4-BE49-F238E27FC236}">
                <a16:creationId xmlns:a16="http://schemas.microsoft.com/office/drawing/2014/main" id="{E4FCA068-8075-676A-1734-B3CAA31268E5}"/>
              </a:ext>
            </a:extLst>
          </p:cNvPr>
          <p:cNvSpPr>
            <a:spLocks noGrp="1"/>
          </p:cNvSpPr>
          <p:nvPr>
            <p:ph type="sldNum" sz="quarter" idx="5"/>
          </p:nvPr>
        </p:nvSpPr>
        <p:spPr/>
        <p:txBody>
          <a:bodyPr rtlCol="0"/>
          <a:lstStyle/>
          <a:p>
            <a:pPr rtl="0"/>
            <a:fld id="{32EB5225-5EEE-4ACC-8F39-02FB50716DCC}" type="slidenum">
              <a:rPr lang="en-US" smtClean="0"/>
              <a:t>16</a:t>
            </a:fld>
            <a:endParaRPr lang="en-US"/>
          </a:p>
        </p:txBody>
      </p:sp>
    </p:spTree>
    <p:extLst>
      <p:ext uri="{BB962C8B-B14F-4D97-AF65-F5344CB8AC3E}">
        <p14:creationId xmlns:p14="http://schemas.microsoft.com/office/powerpoint/2010/main" val="1496568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6C111-1167-B167-A5A6-34FC32313A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DB835E-E4AB-65E2-83B3-0E07193135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5726D3-A927-9B8E-9CC1-167D99C93939}"/>
              </a:ext>
            </a:extLst>
          </p:cNvPr>
          <p:cNvSpPr>
            <a:spLocks noGrp="1"/>
          </p:cNvSpPr>
          <p:nvPr>
            <p:ph type="body" idx="1"/>
          </p:nvPr>
        </p:nvSpPr>
        <p:spPr/>
        <p:txBody>
          <a:bodyPr rtlCol="0"/>
          <a:lstStyle/>
          <a:p>
            <a:pPr rtl="0"/>
            <a:endParaRPr lang="en-US"/>
          </a:p>
        </p:txBody>
      </p:sp>
      <p:sp>
        <p:nvSpPr>
          <p:cNvPr id="4" name="Slide Number Placeholder 3">
            <a:extLst>
              <a:ext uri="{FF2B5EF4-FFF2-40B4-BE49-F238E27FC236}">
                <a16:creationId xmlns:a16="http://schemas.microsoft.com/office/drawing/2014/main" id="{43DEDCAB-FC99-1278-2612-30F6CE6A3EB8}"/>
              </a:ext>
            </a:extLst>
          </p:cNvPr>
          <p:cNvSpPr>
            <a:spLocks noGrp="1"/>
          </p:cNvSpPr>
          <p:nvPr>
            <p:ph type="sldNum" sz="quarter" idx="5"/>
          </p:nvPr>
        </p:nvSpPr>
        <p:spPr/>
        <p:txBody>
          <a:bodyPr rtlCol="0"/>
          <a:lstStyle/>
          <a:p>
            <a:pPr rtl="0"/>
            <a:fld id="{32EB5225-5EEE-4ACC-8F39-02FB50716DCC}" type="slidenum">
              <a:rPr lang="en-US" smtClean="0"/>
              <a:t>17</a:t>
            </a:fld>
            <a:endParaRPr lang="en-US"/>
          </a:p>
        </p:txBody>
      </p:sp>
    </p:spTree>
    <p:extLst>
      <p:ext uri="{BB962C8B-B14F-4D97-AF65-F5344CB8AC3E}">
        <p14:creationId xmlns:p14="http://schemas.microsoft.com/office/powerpoint/2010/main" val="1345211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861DE-A6DC-9B73-A81C-A5DF7370F8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E74D4D-0A6E-499D-3BBC-09BFF118C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3D0D1E-7EB4-A2C8-72B5-89FFAEFB5844}"/>
              </a:ext>
            </a:extLst>
          </p:cNvPr>
          <p:cNvSpPr>
            <a:spLocks noGrp="1"/>
          </p:cNvSpPr>
          <p:nvPr>
            <p:ph type="body" idx="1"/>
          </p:nvPr>
        </p:nvSpPr>
        <p:spPr/>
        <p:txBody>
          <a:bodyPr rtlCol="0"/>
          <a:lstStyle/>
          <a:p>
            <a:pPr rtl="0"/>
            <a:endParaRPr lang="en-US"/>
          </a:p>
        </p:txBody>
      </p:sp>
      <p:sp>
        <p:nvSpPr>
          <p:cNvPr id="4" name="Slide Number Placeholder 3">
            <a:extLst>
              <a:ext uri="{FF2B5EF4-FFF2-40B4-BE49-F238E27FC236}">
                <a16:creationId xmlns:a16="http://schemas.microsoft.com/office/drawing/2014/main" id="{79E9F226-1A52-7D2E-5030-080087E9A6B6}"/>
              </a:ext>
            </a:extLst>
          </p:cNvPr>
          <p:cNvSpPr>
            <a:spLocks noGrp="1"/>
          </p:cNvSpPr>
          <p:nvPr>
            <p:ph type="sldNum" sz="quarter" idx="5"/>
          </p:nvPr>
        </p:nvSpPr>
        <p:spPr/>
        <p:txBody>
          <a:bodyPr rtlCol="0"/>
          <a:lstStyle/>
          <a:p>
            <a:pPr rtl="0"/>
            <a:fld id="{32EB5225-5EEE-4ACC-8F39-02FB50716DCC}" type="slidenum">
              <a:rPr lang="en-US" smtClean="0"/>
              <a:t>18</a:t>
            </a:fld>
            <a:endParaRPr lang="en-US"/>
          </a:p>
        </p:txBody>
      </p:sp>
    </p:spTree>
    <p:extLst>
      <p:ext uri="{BB962C8B-B14F-4D97-AF65-F5344CB8AC3E}">
        <p14:creationId xmlns:p14="http://schemas.microsoft.com/office/powerpoint/2010/main" val="813302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5790B-F764-A607-6451-2B4B5BBDD5F2}"/>
              </a:ext>
            </a:extLst>
          </p:cNvPr>
          <p:cNvSpPr>
            <a:spLocks noGrp="1"/>
          </p:cNvSpPr>
          <p:nvPr>
            <p:ph type="ctrTitle"/>
          </p:nvPr>
        </p:nvSpPr>
        <p:spPr>
          <a:xfrm>
            <a:off x="1524000" y="1122363"/>
            <a:ext cx="9144000" cy="2387600"/>
          </a:xfrm>
        </p:spPr>
        <p:txBody>
          <a:bodyPr rtlCol="0" anchor="b"/>
          <a:lstStyle>
            <a:lvl1pPr algn="ctr">
              <a:defRPr sz="6000"/>
            </a:lvl1pPr>
          </a:lstStyle>
          <a:p>
            <a:pPr rtl="0"/>
            <a:r>
              <a:rPr lang="es"/>
              <a:t>Click to edit Master title style</a:t>
            </a:r>
          </a:p>
        </p:txBody>
      </p:sp>
      <p:sp>
        <p:nvSpPr>
          <p:cNvPr id="3" name="Subtitle 2">
            <a:extLst>
              <a:ext uri="{FF2B5EF4-FFF2-40B4-BE49-F238E27FC236}">
                <a16:creationId xmlns:a16="http://schemas.microsoft.com/office/drawing/2014/main" id="{AD531A92-AF6D-AFC7-9610-F9D3CC88006B}"/>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
              <a:t>Click to edit Master subtitle style</a:t>
            </a:r>
          </a:p>
        </p:txBody>
      </p:sp>
      <p:sp>
        <p:nvSpPr>
          <p:cNvPr id="4" name="Date Placeholder 3">
            <a:extLst>
              <a:ext uri="{FF2B5EF4-FFF2-40B4-BE49-F238E27FC236}">
                <a16:creationId xmlns:a16="http://schemas.microsoft.com/office/drawing/2014/main" id="{DAFCAD15-6DA4-8274-16A9-CCD096F3AA04}"/>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5" name="Footer Placeholder 4">
            <a:extLst>
              <a:ext uri="{FF2B5EF4-FFF2-40B4-BE49-F238E27FC236}">
                <a16:creationId xmlns:a16="http://schemas.microsoft.com/office/drawing/2014/main" id="{73641F7E-9239-78D6-D233-899689124AE0}"/>
              </a:ext>
            </a:extLst>
          </p:cNvPr>
          <p:cNvSpPr>
            <a:spLocks noGrp="1"/>
          </p:cNvSpPr>
          <p:nvPr>
            <p:ph type="ftr" sz="quarter" idx="11"/>
          </p:nvPr>
        </p:nvSpPr>
        <p:spPr/>
        <p:txBody>
          <a:bodyPr rtlCol="0"/>
          <a:lstStyle/>
          <a:p>
            <a:pPr rtl="0"/>
            <a:endParaRPr lang="en-US"/>
          </a:p>
        </p:txBody>
      </p:sp>
      <p:sp>
        <p:nvSpPr>
          <p:cNvPr id="6" name="Slide Number Placeholder 5">
            <a:extLst>
              <a:ext uri="{FF2B5EF4-FFF2-40B4-BE49-F238E27FC236}">
                <a16:creationId xmlns:a16="http://schemas.microsoft.com/office/drawing/2014/main" id="{DBDBAC72-FB4F-CE56-0021-518040286BDB}"/>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3792268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89DBA-20BA-F5C2-D4FD-2AF2947D3754}"/>
              </a:ext>
            </a:extLst>
          </p:cNvPr>
          <p:cNvSpPr>
            <a:spLocks noGrp="1"/>
          </p:cNvSpPr>
          <p:nvPr>
            <p:ph type="title"/>
          </p:nvPr>
        </p:nvSpPr>
        <p:spPr/>
        <p:txBody>
          <a:bodyPr rtlCol="0"/>
          <a:lstStyle/>
          <a:p>
            <a:pPr rtl="0"/>
            <a:r>
              <a:rPr lang="es"/>
              <a:t>Click to edit Master title style</a:t>
            </a:r>
          </a:p>
        </p:txBody>
      </p:sp>
      <p:sp>
        <p:nvSpPr>
          <p:cNvPr id="3" name="Vertical Text Placeholder 2">
            <a:extLst>
              <a:ext uri="{FF2B5EF4-FFF2-40B4-BE49-F238E27FC236}">
                <a16:creationId xmlns:a16="http://schemas.microsoft.com/office/drawing/2014/main" id="{E11756BE-8F5C-049F-916A-DE07171065B8}"/>
              </a:ext>
            </a:extLst>
          </p:cNvPr>
          <p:cNvSpPr>
            <a:spLocks noGrp="1"/>
          </p:cNvSpPr>
          <p:nvPr>
            <p:ph type="body" orient="vert" idx="1"/>
          </p:nvPr>
        </p:nvSpPr>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E74F6189-5657-756E-6038-EE1AC8886643}"/>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5" name="Footer Placeholder 4">
            <a:extLst>
              <a:ext uri="{FF2B5EF4-FFF2-40B4-BE49-F238E27FC236}">
                <a16:creationId xmlns:a16="http://schemas.microsoft.com/office/drawing/2014/main" id="{A2860C7A-2A8C-AC88-430E-80EA9AEB94DA}"/>
              </a:ext>
            </a:extLst>
          </p:cNvPr>
          <p:cNvSpPr>
            <a:spLocks noGrp="1"/>
          </p:cNvSpPr>
          <p:nvPr>
            <p:ph type="ftr" sz="quarter" idx="11"/>
          </p:nvPr>
        </p:nvSpPr>
        <p:spPr/>
        <p:txBody>
          <a:bodyPr rtlCol="0"/>
          <a:lstStyle/>
          <a:p>
            <a:pPr rtl="0"/>
            <a:endParaRPr lang="en-US"/>
          </a:p>
        </p:txBody>
      </p:sp>
      <p:sp>
        <p:nvSpPr>
          <p:cNvPr id="6" name="Slide Number Placeholder 5">
            <a:extLst>
              <a:ext uri="{FF2B5EF4-FFF2-40B4-BE49-F238E27FC236}">
                <a16:creationId xmlns:a16="http://schemas.microsoft.com/office/drawing/2014/main" id="{DF14479D-C99A-E571-0E29-495108BC330B}"/>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2067281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A6B709-5440-7AF5-1F6B-27218D5DF1B5}"/>
              </a:ext>
            </a:extLst>
          </p:cNvPr>
          <p:cNvSpPr>
            <a:spLocks noGrp="1"/>
          </p:cNvSpPr>
          <p:nvPr>
            <p:ph type="title" orient="vert"/>
          </p:nvPr>
        </p:nvSpPr>
        <p:spPr>
          <a:xfrm>
            <a:off x="8724900" y="365125"/>
            <a:ext cx="2628900" cy="5811838"/>
          </a:xfrm>
        </p:spPr>
        <p:txBody>
          <a:bodyPr vert="eaVert" rtlCol="0"/>
          <a:lstStyle/>
          <a:p>
            <a:pPr rtl="0"/>
            <a:r>
              <a:rPr lang="es"/>
              <a:t>Click to edit Master title style</a:t>
            </a:r>
          </a:p>
        </p:txBody>
      </p:sp>
      <p:sp>
        <p:nvSpPr>
          <p:cNvPr id="3" name="Vertical Text Placeholder 2">
            <a:extLst>
              <a:ext uri="{FF2B5EF4-FFF2-40B4-BE49-F238E27FC236}">
                <a16:creationId xmlns:a16="http://schemas.microsoft.com/office/drawing/2014/main" id="{2CB0A2DA-2938-C573-7A4F-3F46275901D1}"/>
              </a:ext>
            </a:extLst>
          </p:cNvPr>
          <p:cNvSpPr>
            <a:spLocks noGrp="1"/>
          </p:cNvSpPr>
          <p:nvPr>
            <p:ph type="body" orient="vert" idx="1"/>
          </p:nvPr>
        </p:nvSpPr>
        <p:spPr>
          <a:xfrm>
            <a:off x="838200" y="365125"/>
            <a:ext cx="7734300" cy="5811838"/>
          </a:xfrm>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DE113A6B-738D-4AAA-7DE3-E366CA3AB1DA}"/>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5" name="Footer Placeholder 4">
            <a:extLst>
              <a:ext uri="{FF2B5EF4-FFF2-40B4-BE49-F238E27FC236}">
                <a16:creationId xmlns:a16="http://schemas.microsoft.com/office/drawing/2014/main" id="{F9D8F99D-5725-3BDD-EC1C-1A637F26FEA1}"/>
              </a:ext>
            </a:extLst>
          </p:cNvPr>
          <p:cNvSpPr>
            <a:spLocks noGrp="1"/>
          </p:cNvSpPr>
          <p:nvPr>
            <p:ph type="ftr" sz="quarter" idx="11"/>
          </p:nvPr>
        </p:nvSpPr>
        <p:spPr/>
        <p:txBody>
          <a:bodyPr rtlCol="0"/>
          <a:lstStyle/>
          <a:p>
            <a:pPr rtl="0"/>
            <a:endParaRPr lang="en-US"/>
          </a:p>
        </p:txBody>
      </p:sp>
      <p:sp>
        <p:nvSpPr>
          <p:cNvPr id="6" name="Slide Number Placeholder 5">
            <a:extLst>
              <a:ext uri="{FF2B5EF4-FFF2-40B4-BE49-F238E27FC236}">
                <a16:creationId xmlns:a16="http://schemas.microsoft.com/office/drawing/2014/main" id="{BCE067F6-1CAA-F3D9-76E3-994B9FAD1A67}"/>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3765567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624CF-169A-7CD7-19E9-4488A693E73C}"/>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EEF2A48E-9A6F-16AE-16DF-4620F719A4BA}"/>
              </a:ext>
            </a:extLst>
          </p:cNvPr>
          <p:cNvSpPr>
            <a:spLocks noGrp="1"/>
          </p:cNvSpPr>
          <p:nvPr>
            <p:ph idx="1"/>
          </p:nvPr>
        </p:nvSpPr>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5860CA55-01AB-33EC-45A0-6507E95CBF79}"/>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5" name="Footer Placeholder 4">
            <a:extLst>
              <a:ext uri="{FF2B5EF4-FFF2-40B4-BE49-F238E27FC236}">
                <a16:creationId xmlns:a16="http://schemas.microsoft.com/office/drawing/2014/main" id="{6B4C277B-31B7-1040-B407-DF518E3DC13C}"/>
              </a:ext>
            </a:extLst>
          </p:cNvPr>
          <p:cNvSpPr>
            <a:spLocks noGrp="1"/>
          </p:cNvSpPr>
          <p:nvPr>
            <p:ph type="ftr" sz="quarter" idx="11"/>
          </p:nvPr>
        </p:nvSpPr>
        <p:spPr/>
        <p:txBody>
          <a:bodyPr rtlCol="0"/>
          <a:lstStyle/>
          <a:p>
            <a:pPr rtl="0"/>
            <a:endParaRPr lang="en-US"/>
          </a:p>
        </p:txBody>
      </p:sp>
      <p:sp>
        <p:nvSpPr>
          <p:cNvPr id="6" name="Slide Number Placeholder 5">
            <a:extLst>
              <a:ext uri="{FF2B5EF4-FFF2-40B4-BE49-F238E27FC236}">
                <a16:creationId xmlns:a16="http://schemas.microsoft.com/office/drawing/2014/main" id="{30384E0F-FEF9-1D45-4206-9C92431B69B6}"/>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261946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20E23-EB7A-E648-C356-DCBE0C6B1364}"/>
              </a:ext>
            </a:extLst>
          </p:cNvPr>
          <p:cNvSpPr>
            <a:spLocks noGrp="1"/>
          </p:cNvSpPr>
          <p:nvPr>
            <p:ph type="title"/>
          </p:nvPr>
        </p:nvSpPr>
        <p:spPr>
          <a:xfrm>
            <a:off x="831850" y="1709738"/>
            <a:ext cx="10515600" cy="2852737"/>
          </a:xfrm>
        </p:spPr>
        <p:txBody>
          <a:bodyPr rtlCol="0" anchor="b"/>
          <a:lstStyle>
            <a:lvl1pPr>
              <a:defRPr sz="6000"/>
            </a:lvl1pPr>
          </a:lstStyle>
          <a:p>
            <a:pPr rtl="0"/>
            <a:r>
              <a:rPr lang="es"/>
              <a:t>Click to edit Master title style</a:t>
            </a:r>
          </a:p>
        </p:txBody>
      </p:sp>
      <p:sp>
        <p:nvSpPr>
          <p:cNvPr id="3" name="Text Placeholder 2">
            <a:extLst>
              <a:ext uri="{FF2B5EF4-FFF2-40B4-BE49-F238E27FC236}">
                <a16:creationId xmlns:a16="http://schemas.microsoft.com/office/drawing/2014/main" id="{96F9BFCB-B50C-E288-74AE-918CB9605A10}"/>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rtl="0"/>
            <a:r>
              <a:rPr lang="es"/>
              <a:t>Click to edit Master text styles</a:t>
            </a:r>
          </a:p>
        </p:txBody>
      </p:sp>
      <p:sp>
        <p:nvSpPr>
          <p:cNvPr id="4" name="Date Placeholder 3">
            <a:extLst>
              <a:ext uri="{FF2B5EF4-FFF2-40B4-BE49-F238E27FC236}">
                <a16:creationId xmlns:a16="http://schemas.microsoft.com/office/drawing/2014/main" id="{3EEE9C2E-420E-A24C-E7C2-F6492C12E1DD}"/>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5" name="Footer Placeholder 4">
            <a:extLst>
              <a:ext uri="{FF2B5EF4-FFF2-40B4-BE49-F238E27FC236}">
                <a16:creationId xmlns:a16="http://schemas.microsoft.com/office/drawing/2014/main" id="{908023FF-7CD5-8367-27D8-371BD555448E}"/>
              </a:ext>
            </a:extLst>
          </p:cNvPr>
          <p:cNvSpPr>
            <a:spLocks noGrp="1"/>
          </p:cNvSpPr>
          <p:nvPr>
            <p:ph type="ftr" sz="quarter" idx="11"/>
          </p:nvPr>
        </p:nvSpPr>
        <p:spPr/>
        <p:txBody>
          <a:bodyPr rtlCol="0"/>
          <a:lstStyle/>
          <a:p>
            <a:pPr rtl="0"/>
            <a:endParaRPr lang="en-US"/>
          </a:p>
        </p:txBody>
      </p:sp>
      <p:sp>
        <p:nvSpPr>
          <p:cNvPr id="6" name="Slide Number Placeholder 5">
            <a:extLst>
              <a:ext uri="{FF2B5EF4-FFF2-40B4-BE49-F238E27FC236}">
                <a16:creationId xmlns:a16="http://schemas.microsoft.com/office/drawing/2014/main" id="{29C7CA39-A84D-B3C4-44D6-3A3FCA8B9C4C}"/>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124677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2E4FF-75AA-7465-6757-597257D9E7EB}"/>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3C8EA3D5-452E-F7F3-AB4E-7C0666F70485}"/>
              </a:ext>
            </a:extLst>
          </p:cNvPr>
          <p:cNvSpPr>
            <a:spLocks noGrp="1"/>
          </p:cNvSpPr>
          <p:nvPr>
            <p:ph sz="half" idx="1"/>
          </p:nvPr>
        </p:nvSpPr>
        <p:spPr>
          <a:xfrm>
            <a:off x="838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Content Placeholder 3">
            <a:extLst>
              <a:ext uri="{FF2B5EF4-FFF2-40B4-BE49-F238E27FC236}">
                <a16:creationId xmlns:a16="http://schemas.microsoft.com/office/drawing/2014/main" id="{CCB46DE3-50E4-A403-ABAC-9924588FF88E}"/>
              </a:ext>
            </a:extLst>
          </p:cNvPr>
          <p:cNvSpPr>
            <a:spLocks noGrp="1"/>
          </p:cNvSpPr>
          <p:nvPr>
            <p:ph sz="half" idx="2"/>
          </p:nvPr>
        </p:nvSpPr>
        <p:spPr>
          <a:xfrm>
            <a:off x="6172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Date Placeholder 4">
            <a:extLst>
              <a:ext uri="{FF2B5EF4-FFF2-40B4-BE49-F238E27FC236}">
                <a16:creationId xmlns:a16="http://schemas.microsoft.com/office/drawing/2014/main" id="{F0E80042-003D-A25A-A5BE-5B696E63F2C4}"/>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6" name="Footer Placeholder 5">
            <a:extLst>
              <a:ext uri="{FF2B5EF4-FFF2-40B4-BE49-F238E27FC236}">
                <a16:creationId xmlns:a16="http://schemas.microsoft.com/office/drawing/2014/main" id="{54648BAB-C074-4233-3DA2-18D4EAD2F555}"/>
              </a:ext>
            </a:extLst>
          </p:cNvPr>
          <p:cNvSpPr>
            <a:spLocks noGrp="1"/>
          </p:cNvSpPr>
          <p:nvPr>
            <p:ph type="ftr" sz="quarter" idx="11"/>
          </p:nvPr>
        </p:nvSpPr>
        <p:spPr/>
        <p:txBody>
          <a:bodyPr rtlCol="0"/>
          <a:lstStyle/>
          <a:p>
            <a:pPr rtl="0"/>
            <a:endParaRPr lang="en-US"/>
          </a:p>
        </p:txBody>
      </p:sp>
      <p:sp>
        <p:nvSpPr>
          <p:cNvPr id="7" name="Slide Number Placeholder 6">
            <a:extLst>
              <a:ext uri="{FF2B5EF4-FFF2-40B4-BE49-F238E27FC236}">
                <a16:creationId xmlns:a16="http://schemas.microsoft.com/office/drawing/2014/main" id="{2A85A1BB-D9DD-ABBB-469D-4E3705BA6A87}"/>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284285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B5608-3112-5312-6200-0A402B7BEBDF}"/>
              </a:ext>
            </a:extLst>
          </p:cNvPr>
          <p:cNvSpPr>
            <a:spLocks noGrp="1"/>
          </p:cNvSpPr>
          <p:nvPr>
            <p:ph type="title"/>
          </p:nvPr>
        </p:nvSpPr>
        <p:spPr>
          <a:xfrm>
            <a:off x="839788" y="365125"/>
            <a:ext cx="10515600" cy="1325563"/>
          </a:xfrm>
        </p:spPr>
        <p:txBody>
          <a:bodyPr rtlCol="0"/>
          <a:lstStyle/>
          <a:p>
            <a:pPr rtl="0"/>
            <a:r>
              <a:rPr lang="es"/>
              <a:t>Click to edit Master title style</a:t>
            </a:r>
          </a:p>
        </p:txBody>
      </p:sp>
      <p:sp>
        <p:nvSpPr>
          <p:cNvPr id="3" name="Text Placeholder 2">
            <a:extLst>
              <a:ext uri="{FF2B5EF4-FFF2-40B4-BE49-F238E27FC236}">
                <a16:creationId xmlns:a16="http://schemas.microsoft.com/office/drawing/2014/main" id="{9E38F37C-EB53-4B94-3566-7EF833327118}"/>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4" name="Content Placeholder 3">
            <a:extLst>
              <a:ext uri="{FF2B5EF4-FFF2-40B4-BE49-F238E27FC236}">
                <a16:creationId xmlns:a16="http://schemas.microsoft.com/office/drawing/2014/main" id="{0BD2D566-DC0F-F5DE-7B6A-D3EF63933684}"/>
              </a:ext>
            </a:extLst>
          </p:cNvPr>
          <p:cNvSpPr>
            <a:spLocks noGrp="1"/>
          </p:cNvSpPr>
          <p:nvPr>
            <p:ph sz="half" idx="2"/>
          </p:nvPr>
        </p:nvSpPr>
        <p:spPr>
          <a:xfrm>
            <a:off x="839788" y="2505075"/>
            <a:ext cx="5157787"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Text Placeholder 4">
            <a:extLst>
              <a:ext uri="{FF2B5EF4-FFF2-40B4-BE49-F238E27FC236}">
                <a16:creationId xmlns:a16="http://schemas.microsoft.com/office/drawing/2014/main" id="{AB27567A-941E-E11C-6BA7-60332F92BA4C}"/>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6" name="Content Placeholder 5">
            <a:extLst>
              <a:ext uri="{FF2B5EF4-FFF2-40B4-BE49-F238E27FC236}">
                <a16:creationId xmlns:a16="http://schemas.microsoft.com/office/drawing/2014/main" id="{D4B9E603-F581-1456-A1D6-DF205B994896}"/>
              </a:ext>
            </a:extLst>
          </p:cNvPr>
          <p:cNvSpPr>
            <a:spLocks noGrp="1"/>
          </p:cNvSpPr>
          <p:nvPr>
            <p:ph sz="quarter" idx="4"/>
          </p:nvPr>
        </p:nvSpPr>
        <p:spPr>
          <a:xfrm>
            <a:off x="6172200" y="2505075"/>
            <a:ext cx="5183188"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7" name="Date Placeholder 6">
            <a:extLst>
              <a:ext uri="{FF2B5EF4-FFF2-40B4-BE49-F238E27FC236}">
                <a16:creationId xmlns:a16="http://schemas.microsoft.com/office/drawing/2014/main" id="{04DA2651-27C3-9F4F-97C4-74A7D330082F}"/>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8" name="Footer Placeholder 7">
            <a:extLst>
              <a:ext uri="{FF2B5EF4-FFF2-40B4-BE49-F238E27FC236}">
                <a16:creationId xmlns:a16="http://schemas.microsoft.com/office/drawing/2014/main" id="{6A62763B-5C24-AA04-504E-974549EE7C78}"/>
              </a:ext>
            </a:extLst>
          </p:cNvPr>
          <p:cNvSpPr>
            <a:spLocks noGrp="1"/>
          </p:cNvSpPr>
          <p:nvPr>
            <p:ph type="ftr" sz="quarter" idx="11"/>
          </p:nvPr>
        </p:nvSpPr>
        <p:spPr/>
        <p:txBody>
          <a:bodyPr rtlCol="0"/>
          <a:lstStyle/>
          <a:p>
            <a:pPr rtl="0"/>
            <a:endParaRPr lang="en-US"/>
          </a:p>
        </p:txBody>
      </p:sp>
      <p:sp>
        <p:nvSpPr>
          <p:cNvPr id="9" name="Slide Number Placeholder 8">
            <a:extLst>
              <a:ext uri="{FF2B5EF4-FFF2-40B4-BE49-F238E27FC236}">
                <a16:creationId xmlns:a16="http://schemas.microsoft.com/office/drawing/2014/main" id="{12041877-024D-1716-655C-01916DED677E}"/>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1565617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4FB95-B9A3-4D00-4DCB-FA3462841502}"/>
              </a:ext>
            </a:extLst>
          </p:cNvPr>
          <p:cNvSpPr>
            <a:spLocks noGrp="1"/>
          </p:cNvSpPr>
          <p:nvPr>
            <p:ph type="title"/>
          </p:nvPr>
        </p:nvSpPr>
        <p:spPr/>
        <p:txBody>
          <a:bodyPr rtlCol="0"/>
          <a:lstStyle/>
          <a:p>
            <a:pPr rtl="0"/>
            <a:r>
              <a:rPr lang="es"/>
              <a:t>Click to edit Master title style</a:t>
            </a:r>
          </a:p>
        </p:txBody>
      </p:sp>
      <p:sp>
        <p:nvSpPr>
          <p:cNvPr id="3" name="Date Placeholder 2">
            <a:extLst>
              <a:ext uri="{FF2B5EF4-FFF2-40B4-BE49-F238E27FC236}">
                <a16:creationId xmlns:a16="http://schemas.microsoft.com/office/drawing/2014/main" id="{AF844969-CA5B-876F-68C2-AF7B0824134D}"/>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4" name="Footer Placeholder 3">
            <a:extLst>
              <a:ext uri="{FF2B5EF4-FFF2-40B4-BE49-F238E27FC236}">
                <a16:creationId xmlns:a16="http://schemas.microsoft.com/office/drawing/2014/main" id="{395F3AE8-6801-616F-7000-7A8767CCF07C}"/>
              </a:ext>
            </a:extLst>
          </p:cNvPr>
          <p:cNvSpPr>
            <a:spLocks noGrp="1"/>
          </p:cNvSpPr>
          <p:nvPr>
            <p:ph type="ftr" sz="quarter" idx="11"/>
          </p:nvPr>
        </p:nvSpPr>
        <p:spPr/>
        <p:txBody>
          <a:bodyPr rtlCol="0"/>
          <a:lstStyle/>
          <a:p>
            <a:pPr rtl="0"/>
            <a:endParaRPr lang="en-US"/>
          </a:p>
        </p:txBody>
      </p:sp>
      <p:sp>
        <p:nvSpPr>
          <p:cNvPr id="5" name="Slide Number Placeholder 4">
            <a:extLst>
              <a:ext uri="{FF2B5EF4-FFF2-40B4-BE49-F238E27FC236}">
                <a16:creationId xmlns:a16="http://schemas.microsoft.com/office/drawing/2014/main" id="{F235424D-88F1-55DC-A324-417D7C7BB0BD}"/>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920479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034866-2BFB-4C4A-810B-6B0F97AA49EC}"/>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3" name="Footer Placeholder 2">
            <a:extLst>
              <a:ext uri="{FF2B5EF4-FFF2-40B4-BE49-F238E27FC236}">
                <a16:creationId xmlns:a16="http://schemas.microsoft.com/office/drawing/2014/main" id="{BA545747-7A31-1458-11D8-252AB035DCA3}"/>
              </a:ext>
            </a:extLst>
          </p:cNvPr>
          <p:cNvSpPr>
            <a:spLocks noGrp="1"/>
          </p:cNvSpPr>
          <p:nvPr>
            <p:ph type="ftr" sz="quarter" idx="11"/>
          </p:nvPr>
        </p:nvSpPr>
        <p:spPr/>
        <p:txBody>
          <a:bodyPr rtlCol="0"/>
          <a:lstStyle/>
          <a:p>
            <a:pPr rtl="0"/>
            <a:endParaRPr lang="en-US"/>
          </a:p>
        </p:txBody>
      </p:sp>
      <p:sp>
        <p:nvSpPr>
          <p:cNvPr id="4" name="Slide Number Placeholder 3">
            <a:extLst>
              <a:ext uri="{FF2B5EF4-FFF2-40B4-BE49-F238E27FC236}">
                <a16:creationId xmlns:a16="http://schemas.microsoft.com/office/drawing/2014/main" id="{6384CACC-F88B-9C23-364F-D7ABF397A84E}"/>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252714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1B51-EAB3-E07B-53AA-CDA2CD0779F4}"/>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Content Placeholder 2">
            <a:extLst>
              <a:ext uri="{FF2B5EF4-FFF2-40B4-BE49-F238E27FC236}">
                <a16:creationId xmlns:a16="http://schemas.microsoft.com/office/drawing/2014/main" id="{4286C3A5-B16B-1423-1A66-B335FAED6FFC}"/>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Text Placeholder 3">
            <a:extLst>
              <a:ext uri="{FF2B5EF4-FFF2-40B4-BE49-F238E27FC236}">
                <a16:creationId xmlns:a16="http://schemas.microsoft.com/office/drawing/2014/main" id="{701CC543-F4C5-02E6-1EB5-7A5C652828A5}"/>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BE370E98-1926-C1D0-8530-EBDE3D3FC956}"/>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6" name="Footer Placeholder 5">
            <a:extLst>
              <a:ext uri="{FF2B5EF4-FFF2-40B4-BE49-F238E27FC236}">
                <a16:creationId xmlns:a16="http://schemas.microsoft.com/office/drawing/2014/main" id="{BB89BACB-EA53-874E-94E1-6691CAA5F8F6}"/>
              </a:ext>
            </a:extLst>
          </p:cNvPr>
          <p:cNvSpPr>
            <a:spLocks noGrp="1"/>
          </p:cNvSpPr>
          <p:nvPr>
            <p:ph type="ftr" sz="quarter" idx="11"/>
          </p:nvPr>
        </p:nvSpPr>
        <p:spPr/>
        <p:txBody>
          <a:bodyPr rtlCol="0"/>
          <a:lstStyle/>
          <a:p>
            <a:pPr rtl="0"/>
            <a:endParaRPr lang="en-US"/>
          </a:p>
        </p:txBody>
      </p:sp>
      <p:sp>
        <p:nvSpPr>
          <p:cNvPr id="7" name="Slide Number Placeholder 6">
            <a:extLst>
              <a:ext uri="{FF2B5EF4-FFF2-40B4-BE49-F238E27FC236}">
                <a16:creationId xmlns:a16="http://schemas.microsoft.com/office/drawing/2014/main" id="{D2A93E69-A1A0-4DF7-EA8F-C270CAD77620}"/>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146805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02709-CAF7-4937-39D9-7FD8FB541853}"/>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Picture Placeholder 2">
            <a:extLst>
              <a:ext uri="{FF2B5EF4-FFF2-40B4-BE49-F238E27FC236}">
                <a16:creationId xmlns:a16="http://schemas.microsoft.com/office/drawing/2014/main" id="{89D9CF65-2CE7-9B6E-E348-0F01B2F5FAE8}"/>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endParaRPr lang="en-US"/>
          </a:p>
        </p:txBody>
      </p:sp>
      <p:sp>
        <p:nvSpPr>
          <p:cNvPr id="4" name="Text Placeholder 3">
            <a:extLst>
              <a:ext uri="{FF2B5EF4-FFF2-40B4-BE49-F238E27FC236}">
                <a16:creationId xmlns:a16="http://schemas.microsoft.com/office/drawing/2014/main" id="{7AB096AF-5479-6AC1-65C3-36F7B7B41BA3}"/>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637B606B-2ADF-74C0-349B-92BDF7FAC876}"/>
              </a:ext>
            </a:extLst>
          </p:cNvPr>
          <p:cNvSpPr>
            <a:spLocks noGrp="1"/>
          </p:cNvSpPr>
          <p:nvPr>
            <p:ph type="dt" sz="half" idx="10"/>
          </p:nvPr>
        </p:nvSpPr>
        <p:spPr/>
        <p:txBody>
          <a:bodyPr rtlCol="0"/>
          <a:lstStyle/>
          <a:p>
            <a:pPr rtl="0"/>
            <a:fld id="{5342CF29-6AE2-43D0-82F1-5B2519DA6BE0}" type="datetimeFigureOut">
              <a:rPr lang="en-US" smtClean="0"/>
              <a:t>3/11/2026</a:t>
            </a:fld>
            <a:endParaRPr lang="en-US"/>
          </a:p>
        </p:txBody>
      </p:sp>
      <p:sp>
        <p:nvSpPr>
          <p:cNvPr id="6" name="Footer Placeholder 5">
            <a:extLst>
              <a:ext uri="{FF2B5EF4-FFF2-40B4-BE49-F238E27FC236}">
                <a16:creationId xmlns:a16="http://schemas.microsoft.com/office/drawing/2014/main" id="{E7D0290C-70E0-04BD-1270-96C66769660A}"/>
              </a:ext>
            </a:extLst>
          </p:cNvPr>
          <p:cNvSpPr>
            <a:spLocks noGrp="1"/>
          </p:cNvSpPr>
          <p:nvPr>
            <p:ph type="ftr" sz="quarter" idx="11"/>
          </p:nvPr>
        </p:nvSpPr>
        <p:spPr/>
        <p:txBody>
          <a:bodyPr rtlCol="0"/>
          <a:lstStyle/>
          <a:p>
            <a:pPr rtl="0"/>
            <a:endParaRPr lang="en-US"/>
          </a:p>
        </p:txBody>
      </p:sp>
      <p:sp>
        <p:nvSpPr>
          <p:cNvPr id="7" name="Slide Number Placeholder 6">
            <a:extLst>
              <a:ext uri="{FF2B5EF4-FFF2-40B4-BE49-F238E27FC236}">
                <a16:creationId xmlns:a16="http://schemas.microsoft.com/office/drawing/2014/main" id="{C02D8F22-EDB9-7F0C-26D4-9D72E26267AB}"/>
              </a:ext>
            </a:extLst>
          </p:cNvPr>
          <p:cNvSpPr>
            <a:spLocks noGrp="1"/>
          </p:cNvSpPr>
          <p:nvPr>
            <p:ph type="sldNum" sz="quarter" idx="12"/>
          </p:nvPr>
        </p:nvSpPr>
        <p:spPr/>
        <p:txBody>
          <a:bodyPr rtlCol="0"/>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3389482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EC43CF-031F-44C5-731C-4815C229E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
              <a:t>Click to edit Master title style</a:t>
            </a:r>
          </a:p>
        </p:txBody>
      </p:sp>
      <p:sp>
        <p:nvSpPr>
          <p:cNvPr id="3" name="Text Placeholder 2">
            <a:extLst>
              <a:ext uri="{FF2B5EF4-FFF2-40B4-BE49-F238E27FC236}">
                <a16:creationId xmlns:a16="http://schemas.microsoft.com/office/drawing/2014/main" id="{6B7988FA-6756-626D-C1A0-7AEBC7E736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D7BD775B-5D50-A875-09A7-B66F035886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rtl="0"/>
            <a:fld id="{5342CF29-6AE2-43D0-82F1-5B2519DA6BE0}" type="datetimeFigureOut">
              <a:rPr lang="en-US" smtClean="0"/>
              <a:t>3/11/2026</a:t>
            </a:fld>
            <a:endParaRPr lang="en-US"/>
          </a:p>
        </p:txBody>
      </p:sp>
      <p:sp>
        <p:nvSpPr>
          <p:cNvPr id="5" name="Footer Placeholder 4">
            <a:extLst>
              <a:ext uri="{FF2B5EF4-FFF2-40B4-BE49-F238E27FC236}">
                <a16:creationId xmlns:a16="http://schemas.microsoft.com/office/drawing/2014/main" id="{DA560001-A110-F0A0-2036-2B0190F174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rtl="0"/>
            <a:endParaRPr lang="en-US"/>
          </a:p>
        </p:txBody>
      </p:sp>
      <p:sp>
        <p:nvSpPr>
          <p:cNvPr id="6" name="Slide Number Placeholder 5">
            <a:extLst>
              <a:ext uri="{FF2B5EF4-FFF2-40B4-BE49-F238E27FC236}">
                <a16:creationId xmlns:a16="http://schemas.microsoft.com/office/drawing/2014/main" id="{05DC2BB6-3E17-8189-C2EA-32510AFA78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rtl="0"/>
            <a:fld id="{AFACF749-169E-4336-BCE9-1287AFCAE80C}" type="slidenum">
              <a:rPr lang="en-US" smtClean="0"/>
              <a:t>‹Nº›</a:t>
            </a:fld>
            <a:endParaRPr lang="en-US"/>
          </a:p>
        </p:txBody>
      </p:sp>
    </p:spTree>
    <p:extLst>
      <p:ext uri="{BB962C8B-B14F-4D97-AF65-F5344CB8AC3E}">
        <p14:creationId xmlns:p14="http://schemas.microsoft.com/office/powerpoint/2010/main" val="3680199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acl.gov/programs/community-living-programs/office-independent-living-programs-contact-list"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sv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a:extLst>
              <a:ext uri="{FF2B5EF4-FFF2-40B4-BE49-F238E27FC236}">
                <a16:creationId xmlns:a16="http://schemas.microsoft.com/office/drawing/2014/main" id="{8BAC1A11-6A54-2AA5-2636-4275B5E16B4A}"/>
              </a:ext>
            </a:extLst>
          </p:cNvPr>
          <p:cNvSpPr>
            <a:spLocks noGrp="1"/>
          </p:cNvSpPr>
          <p:nvPr>
            <p:ph type="sldNum" sz="quarter" idx="12"/>
          </p:nvPr>
        </p:nvSpPr>
        <p:spPr/>
        <p:txBody>
          <a:bodyPr rtlCol="0"/>
          <a:lstStyle/>
          <a:p>
            <a:pPr rtl="0"/>
            <a:fld id="{5D16CCA7-A32B-44D2-BAC0-8216F98A92EE}" type="slidenum">
              <a:rPr lang="en-US" smtClean="0"/>
              <a:t>1</a:t>
            </a:fld>
            <a:endParaRPr lang="en-US"/>
          </a:p>
        </p:txBody>
      </p:sp>
      <p:pic>
        <p:nvPicPr>
          <p:cNvPr id="3" name="Picture 2" descr="Logo for the Independent Living Training and Technical Assistance Center. Red Block IL T and TA over a light blue line with the full name of the Center written out in green. ">
            <a:extLst>
              <a:ext uri="{FF2B5EF4-FFF2-40B4-BE49-F238E27FC236}">
                <a16:creationId xmlns:a16="http://schemas.microsoft.com/office/drawing/2014/main" id="{247C512F-0600-9A1D-C6A9-47EB3D429764}"/>
              </a:ext>
            </a:extLst>
          </p:cNvPr>
          <p:cNvPicPr>
            <a:picLocks noChangeAspect="1"/>
          </p:cNvPicPr>
          <p:nvPr/>
        </p:nvPicPr>
        <p:blipFill>
          <a:blip r:embed="rId2"/>
          <a:stretch>
            <a:fillRect/>
          </a:stretch>
        </p:blipFill>
        <p:spPr>
          <a:xfrm>
            <a:off x="3200564" y="136525"/>
            <a:ext cx="5773971" cy="2568568"/>
          </a:xfrm>
          <a:prstGeom prst="rect">
            <a:avLst/>
          </a:prstGeom>
        </p:spPr>
      </p:pic>
      <p:sp>
        <p:nvSpPr>
          <p:cNvPr id="9" name="Bottom Background" descr="T">
            <a:extLst>
              <a:ext uri="{FF2B5EF4-FFF2-40B4-BE49-F238E27FC236}">
                <a16:creationId xmlns:a16="http://schemas.microsoft.com/office/drawing/2014/main" id="{49655C5C-5E75-5D58-952B-15FCC93EA8D5}"/>
              </a:ext>
            </a:extLst>
          </p:cNvPr>
          <p:cNvSpPr/>
          <p:nvPr/>
        </p:nvSpPr>
        <p:spPr>
          <a:xfrm>
            <a:off x="10044" y="2963573"/>
            <a:ext cx="12192000" cy="3889634"/>
          </a:xfrm>
          <a:prstGeom prst="rect">
            <a:avLst/>
          </a:prstGeom>
          <a:solidFill>
            <a:srgbClr val="70002E"/>
          </a:solidFill>
          <a:ln>
            <a:solidFill>
              <a:srgbClr val="70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Title">
            <a:extLst>
              <a:ext uri="{FF2B5EF4-FFF2-40B4-BE49-F238E27FC236}">
                <a16:creationId xmlns:a16="http://schemas.microsoft.com/office/drawing/2014/main" id="{12473B0E-F23C-CE7A-6440-28030FD06D93}"/>
              </a:ext>
            </a:extLst>
          </p:cNvPr>
          <p:cNvSpPr txBox="1">
            <a:spLocks noGrp="1"/>
          </p:cNvSpPr>
          <p:nvPr>
            <p:ph type="title" idx="4294967295"/>
          </p:nvPr>
        </p:nvSpPr>
        <p:spPr>
          <a:xfrm>
            <a:off x="-6906" y="3102442"/>
            <a:ext cx="12188912" cy="32522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r>
              <a:rPr lang="es" sz="4800" b="1">
                <a:solidFill>
                  <a:schemeClr val="bg1"/>
                </a:solidFill>
                <a:latin typeface="Aptos Display"/>
                <a:ea typeface="+mn-ea"/>
                <a:cs typeface="+mn-cs"/>
              </a:rPr>
              <a:t>Mesa redonda de evaluación de necesidades </a:t>
            </a:r>
            <a:br>
              <a:rPr lang="en-US" sz="4800" b="1" dirty="0">
                <a:solidFill>
                  <a:schemeClr val="bg1"/>
                </a:solidFill>
                <a:latin typeface="Aptos Display"/>
                <a:ea typeface="+mn-ea"/>
                <a:cs typeface="+mn-cs"/>
              </a:rPr>
            </a:br>
            <a:r>
              <a:rPr lang="es" sz="3600" b="1">
                <a:solidFill>
                  <a:schemeClr val="bg1"/>
                </a:solidFill>
                <a:latin typeface="Aptos Display"/>
                <a:ea typeface="+mn-ea"/>
                <a:cs typeface="+mn-cs"/>
              </a:rPr>
              <a:t>Información de antecedentes del Centro IL T&amp;TA: </a:t>
            </a:r>
            <a:br>
              <a:rPr lang="en-US" sz="3600" b="1" dirty="0">
                <a:solidFill>
                  <a:schemeClr val="bg1"/>
                </a:solidFill>
                <a:latin typeface="Aptos Display"/>
                <a:ea typeface="+mn-ea"/>
                <a:cs typeface="+mn-cs"/>
              </a:rPr>
            </a:br>
            <a:r>
              <a:rPr lang="es" sz="3600" b="1" i="0" u="none" strike="noStrike" kern="1200" cap="none" spc="0" normalizeH="0" noProof="0">
                <a:ln>
                  <a:noFill/>
                </a:ln>
                <a:solidFill>
                  <a:schemeClr val="bg1"/>
                </a:solidFill>
                <a:effectLst/>
                <a:uLnTx/>
                <a:uFillTx/>
                <a:latin typeface="Aptos Display"/>
                <a:ea typeface="+mn-ea"/>
                <a:cs typeface="+mn-cs"/>
              </a:rPr>
              <a:t>Proceso de consulta pública para el SPIL </a:t>
            </a:r>
            <a:br>
              <a:rPr kumimoji="0" lang="en-US" sz="3600" b="1" i="0" u="none" strike="noStrike" kern="1200" cap="none" spc="0" normalizeH="0" baseline="0" noProof="0" dirty="0">
                <a:ln>
                  <a:noFill/>
                </a:ln>
                <a:solidFill>
                  <a:schemeClr val="bg1"/>
                </a:solidFill>
                <a:effectLst/>
                <a:uLnTx/>
                <a:uFillTx/>
                <a:latin typeface="Aptos Display"/>
                <a:ea typeface="+mn-ea"/>
                <a:cs typeface="+mn-cs"/>
              </a:rPr>
            </a:br>
            <a:br>
              <a:rPr kumimoji="0" lang="en-US" sz="3600" b="1" i="0" u="none" strike="noStrike" kern="1200" cap="none" spc="0" normalizeH="0" baseline="0" noProof="0" dirty="0">
                <a:ln>
                  <a:noFill/>
                </a:ln>
                <a:solidFill>
                  <a:schemeClr val="bg1"/>
                </a:solidFill>
                <a:effectLst/>
                <a:uLnTx/>
                <a:uFillTx/>
                <a:latin typeface="Aptos Display"/>
                <a:ea typeface="+mn-ea"/>
                <a:cs typeface="+mn-cs"/>
              </a:rPr>
            </a:br>
            <a:r>
              <a:rPr lang="es" sz="2400" b="1">
                <a:solidFill>
                  <a:schemeClr val="bg1"/>
                </a:solidFill>
              </a:rPr>
              <a:t>Congreso del SILC 2026</a:t>
            </a:r>
            <a:br>
              <a:rPr lang="en-US" sz="2400" b="1" dirty="0">
                <a:solidFill>
                  <a:schemeClr val="bg1"/>
                </a:solidFill>
              </a:rPr>
            </a:br>
            <a:r>
              <a:rPr lang="es" sz="2400" b="1">
                <a:solidFill>
                  <a:schemeClr val="bg1"/>
                </a:solidFill>
              </a:rPr>
              <a:t>Asociación Nacional de Consejos Estatales para la Vida Independiente</a:t>
            </a:r>
            <a:br>
              <a:rPr kumimoji="0" lang="en-US" sz="2400" b="1" i="0" u="none" strike="noStrike" kern="1200" cap="none" spc="0" normalizeH="0" baseline="0" noProof="0" dirty="0">
                <a:ln>
                  <a:noFill/>
                </a:ln>
                <a:solidFill>
                  <a:schemeClr val="bg1"/>
                </a:solidFill>
                <a:effectLst/>
                <a:uLnTx/>
                <a:uFillTx/>
                <a:latin typeface="Aptos Display"/>
                <a:ea typeface="+mn-ea"/>
                <a:cs typeface="+mn-cs"/>
              </a:rPr>
            </a:br>
            <a:r>
              <a:rPr lang="es" sz="2400" b="1" i="0" u="none" strike="noStrike" kern="1200" cap="none" spc="0" normalizeH="0" noProof="0">
                <a:ln>
                  <a:noFill/>
                </a:ln>
                <a:solidFill>
                  <a:schemeClr val="bg1"/>
                </a:solidFill>
                <a:effectLst/>
                <a:uLnTx/>
                <a:uFillTx/>
                <a:latin typeface="Aptos Display"/>
                <a:ea typeface="+mn-ea"/>
                <a:cs typeface="+mn-cs"/>
              </a:rPr>
              <a:t>17 de marzo de 2026 </a:t>
            </a:r>
            <a:endParaRPr kumimoji="0" lang="en-US" sz="24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872549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E248D-433D-D1E9-8F42-4DB67A220B8E}"/>
            </a:ext>
          </a:extLst>
        </p:cNvPr>
        <p:cNvGrpSpPr/>
        <p:nvPr/>
      </p:nvGrpSpPr>
      <p:grpSpPr>
        <a:xfrm>
          <a:off x="0" y="0"/>
          <a:ext cx="0" cy="0"/>
          <a:chOff x="0" y="0"/>
          <a:chExt cx="0" cy="0"/>
        </a:xfrm>
      </p:grpSpPr>
      <p:sp>
        <p:nvSpPr>
          <p:cNvPr id="5" name="Slide Number">
            <a:extLst>
              <a:ext uri="{FF2B5EF4-FFF2-40B4-BE49-F238E27FC236}">
                <a16:creationId xmlns:a16="http://schemas.microsoft.com/office/drawing/2014/main" id="{8A61B67B-8BC8-DBA4-120D-BAAF924BB535}"/>
              </a:ext>
            </a:extLst>
          </p:cNvPr>
          <p:cNvSpPr>
            <a:spLocks noGrp="1"/>
          </p:cNvSpPr>
          <p:nvPr>
            <p:ph type="sldNum" sz="quarter" idx="12"/>
          </p:nvPr>
        </p:nvSpPr>
        <p:spPr/>
        <p:txBody>
          <a:bodyPr rtlCol="0"/>
          <a:lstStyle/>
          <a:p>
            <a:pPr rtl="0"/>
            <a:fld id="{5D16CCA7-A32B-44D2-BAC0-8216F98A92EE}" type="slidenum">
              <a:rPr lang="en-US" smtClean="0"/>
              <a:t>10</a:t>
            </a:fld>
            <a:endParaRPr lang="en-US"/>
          </a:p>
        </p:txBody>
      </p:sp>
      <p:sp>
        <p:nvSpPr>
          <p:cNvPr id="2" name="Title ">
            <a:extLst>
              <a:ext uri="{FF2B5EF4-FFF2-40B4-BE49-F238E27FC236}">
                <a16:creationId xmlns:a16="http://schemas.microsoft.com/office/drawing/2014/main" id="{B95D2E76-5E2B-C120-37E9-E1CFF850A9DA}"/>
              </a:ext>
            </a:extLst>
          </p:cNvPr>
          <p:cNvSpPr>
            <a:spLocks noGrp="1"/>
          </p:cNvSpPr>
          <p:nvPr>
            <p:ph type="title"/>
          </p:nvPr>
        </p:nvSpPr>
        <p:spPr>
          <a:xfrm>
            <a:off x="2754" y="-2103"/>
            <a:ext cx="12177310" cy="927934"/>
          </a:xfrm>
          <a:solidFill>
            <a:srgbClr val="750518"/>
          </a:solidFill>
        </p:spPr>
        <p:txBody>
          <a:bodyPr rtlCol="0">
            <a:noAutofit/>
          </a:bodyPr>
          <a:lstStyle/>
          <a:p>
            <a:pPr rtl="0"/>
            <a:r>
              <a:rPr lang="es" b="1">
                <a:solidFill>
                  <a:schemeClr val="bg1"/>
                </a:solidFill>
                <a:latin typeface="Arial" panose="020B0604020202020204" pitchFamily="34" charset="0"/>
                <a:ea typeface="Calibri" panose="020F0502020204030204" pitchFamily="34" charset="0"/>
                <a:cs typeface="Arial" panose="020B0604020202020204" pitchFamily="34" charset="0"/>
              </a:rPr>
              <a:t>Antes de la presentación</a:t>
            </a:r>
            <a:endParaRPr lang="en-US" b="1" dirty="0">
              <a:solidFill>
                <a:schemeClr val="bg1"/>
              </a:solidFill>
            </a:endParaRPr>
          </a:p>
        </p:txBody>
      </p:sp>
      <p:sp>
        <p:nvSpPr>
          <p:cNvPr id="3" name="Text">
            <a:extLst>
              <a:ext uri="{FF2B5EF4-FFF2-40B4-BE49-F238E27FC236}">
                <a16:creationId xmlns:a16="http://schemas.microsoft.com/office/drawing/2014/main" id="{31DCC7A6-96E7-1033-6A71-C9892BD2E24B}"/>
              </a:ext>
            </a:extLst>
          </p:cNvPr>
          <p:cNvSpPr>
            <a:spLocks noGrp="1"/>
          </p:cNvSpPr>
          <p:nvPr>
            <p:ph idx="1"/>
          </p:nvPr>
        </p:nvSpPr>
        <p:spPr>
          <a:xfrm>
            <a:off x="133533" y="1113049"/>
            <a:ext cx="11915752" cy="5113579"/>
          </a:xfrm>
        </p:spPr>
        <p:txBody>
          <a:bodyPr vert="horz" lIns="91440" tIns="45720" rIns="91440" bIns="45720" rtlCol="0" anchor="t">
            <a:noAutofit/>
          </a:bodyPr>
          <a:lstStyle/>
          <a:p>
            <a:pPr rtl="0">
              <a:spcBef>
                <a:spcPts val="0"/>
              </a:spcBef>
              <a:spcAft>
                <a:spcPts val="2400"/>
              </a:spcAft>
            </a:pPr>
            <a:r>
              <a:rPr lang="es" b="1" dirty="0">
                <a:latin typeface="Arial" panose="020B0604020202020204" pitchFamily="34" charset="0"/>
                <a:ea typeface="Calibri" panose="020F0502020204030204" pitchFamily="34" charset="0"/>
                <a:cs typeface="Arial" panose="020B0604020202020204" pitchFamily="34" charset="0"/>
              </a:rPr>
              <a:t>El público puede comentar sobre el borrador del plan estatal antes de que se finalice</a:t>
            </a:r>
          </a:p>
          <a:p>
            <a:pPr lvl="1" rtl="0">
              <a:spcBef>
                <a:spcPts val="0"/>
              </a:spcBef>
              <a:spcAft>
                <a:spcPts val="2400"/>
              </a:spcAft>
            </a:pPr>
            <a:r>
              <a:rPr lang="es" sz="2000" dirty="0">
                <a:latin typeface="Arial" panose="020B0604020202020204" pitchFamily="34" charset="0"/>
                <a:ea typeface="Calibri" panose="020F0502020204030204" pitchFamily="34" charset="0"/>
                <a:cs typeface="Arial" panose="020B0604020202020204" pitchFamily="34" charset="0"/>
              </a:rPr>
              <a:t>El público debe tener la oportunidad de comentar sobre el plan estatal antes de su presentación</a:t>
            </a:r>
            <a:r>
              <a:rPr lang="es" sz="2000" dirty="0">
                <a:latin typeface="Arial" panose="020B0604020202020204" pitchFamily="34" charset="0"/>
                <a:cs typeface="Arial" panose="020B0604020202020204" pitchFamily="34" charset="0"/>
              </a:rPr>
              <a:t>. </a:t>
            </a:r>
            <a:r>
              <a:rPr lang="es" sz="2000" dirty="0"/>
              <a:t>Debe brindar adaptaciones a las personas con discapacidades como parte de este proceso. </a:t>
            </a:r>
          </a:p>
          <a:p>
            <a:pPr lvl="1" rtl="0">
              <a:spcBef>
                <a:spcPts val="0"/>
              </a:spcBef>
              <a:spcAft>
                <a:spcPts val="2400"/>
              </a:spcAft>
            </a:pPr>
            <a:r>
              <a:rPr lang="es" sz="2000" dirty="0"/>
              <a:t>Puede </a:t>
            </a:r>
            <a:r>
              <a:rPr lang="es" sz="2000" b="1" dirty="0"/>
              <a:t>realizar una </a:t>
            </a:r>
            <a:r>
              <a:rPr lang="es" sz="2000" b="1" u="sng" dirty="0"/>
              <a:t>reunión pública </a:t>
            </a:r>
            <a:r>
              <a:rPr lang="es" sz="2000" b="1" dirty="0"/>
              <a:t>antes de que se prepare un borrador Y permitir comentarios del público antes de su presentación. </a:t>
            </a:r>
          </a:p>
          <a:p>
            <a:pPr lvl="2" rtl="0">
              <a:spcBef>
                <a:spcPts val="0"/>
              </a:spcBef>
              <a:spcAft>
                <a:spcPts val="2400"/>
              </a:spcAft>
            </a:pPr>
            <a:r>
              <a:rPr lang="es" dirty="0">
                <a:latin typeface="Arial" panose="020B0604020202020204" pitchFamily="34" charset="0"/>
                <a:ea typeface="Calibri" panose="020F0502020204030204" pitchFamily="34" charset="0"/>
                <a:cs typeface="Arial" panose="020B0604020202020204" pitchFamily="34" charset="0"/>
              </a:rPr>
              <a:t>Requisitos de la reunión pública: </a:t>
            </a:r>
          </a:p>
          <a:p>
            <a:pPr lvl="3" rtl="0">
              <a:spcBef>
                <a:spcPts val="0"/>
              </a:spcBef>
              <a:spcAft>
                <a:spcPts val="2400"/>
              </a:spcAft>
            </a:pPr>
            <a:r>
              <a:rPr lang="es" sz="2000" dirty="0">
                <a:latin typeface="Arial" panose="020B0604020202020204" pitchFamily="34" charset="0"/>
                <a:ea typeface="Calibri" panose="020F0502020204030204" pitchFamily="34" charset="0"/>
                <a:cs typeface="Arial" panose="020B0604020202020204" pitchFamily="34" charset="0"/>
              </a:rPr>
              <a:t>Notificación accesible y apropiada con </a:t>
            </a:r>
            <a:r>
              <a:rPr lang="es" sz="2000" dirty="0">
                <a:ea typeface="Calibri" panose="020F0502020204030204" pitchFamily="34" charset="0"/>
              </a:rPr>
              <a:t>30 días de anticipación (las notificaciones deben proporcionarse en formatos accesibles alternativos si se solicita)</a:t>
            </a:r>
          </a:p>
          <a:p>
            <a:pPr lvl="3" rtl="0">
              <a:spcBef>
                <a:spcPts val="0"/>
              </a:spcBef>
              <a:spcAft>
                <a:spcPts val="2400"/>
              </a:spcAft>
            </a:pPr>
            <a:r>
              <a:rPr lang="es" sz="2000" dirty="0">
                <a:ea typeface="Calibri" panose="020F0502020204030204" pitchFamily="34" charset="0"/>
              </a:rPr>
              <a:t>Publicación de aviso público a través de medios como sitios web, periódicos, anuncios de servicio público y contacto con grupos de interés pertinentes. </a:t>
            </a:r>
            <a:endParaRPr lang="en-US" sz="2000" dirty="0">
              <a:latin typeface="Arial" panose="020B0604020202020204" pitchFamily="34" charset="0"/>
              <a:ea typeface="Calibri" panose="020F0502020204030204" pitchFamily="34" charset="0"/>
              <a:cs typeface="Arial" panose="020B0604020202020204" pitchFamily="34" charset="0"/>
            </a:endParaRPr>
          </a:p>
        </p:txBody>
      </p:sp>
      <p:sp>
        <p:nvSpPr>
          <p:cNvPr id="4" name="Footer ">
            <a:extLst>
              <a:ext uri="{FF2B5EF4-FFF2-40B4-BE49-F238E27FC236}">
                <a16:creationId xmlns:a16="http://schemas.microsoft.com/office/drawing/2014/main" id="{BE6CF6A9-97D0-1D32-D0A1-8B9D516AA4E4}"/>
              </a:ext>
            </a:extLst>
          </p:cNvPr>
          <p:cNvSpPr>
            <a:spLocks noGrp="1"/>
          </p:cNvSpPr>
          <p:nvPr>
            <p:ph type="ftr" sz="quarter" idx="11"/>
          </p:nvPr>
        </p:nvSpPr>
        <p:spPr>
          <a:xfrm>
            <a:off x="3581401" y="6374711"/>
            <a:ext cx="4830896" cy="346764"/>
          </a:xfrm>
        </p:spPr>
        <p:txBody>
          <a:bodyPr rtlCol="0"/>
          <a:lstStyle/>
          <a:p>
            <a:pPr rtl="0"/>
            <a:r>
              <a:rPr lang="es" b="1" dirty="0">
                <a:solidFill>
                  <a:srgbClr val="70002E"/>
                </a:solidFill>
              </a:rPr>
              <a:t>Centro de capacitación y asistencia técnica para la Vida Independiente</a:t>
            </a:r>
          </a:p>
        </p:txBody>
      </p:sp>
    </p:spTree>
    <p:extLst>
      <p:ext uri="{BB962C8B-B14F-4D97-AF65-F5344CB8AC3E}">
        <p14:creationId xmlns:p14="http://schemas.microsoft.com/office/powerpoint/2010/main" val="1646773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380B8-D58A-BF0F-F705-314F3B11A5B4}"/>
            </a:ext>
          </a:extLst>
        </p:cNvPr>
        <p:cNvGrpSpPr/>
        <p:nvPr/>
      </p:nvGrpSpPr>
      <p:grpSpPr>
        <a:xfrm>
          <a:off x="0" y="0"/>
          <a:ext cx="0" cy="0"/>
          <a:chOff x="0" y="0"/>
          <a:chExt cx="0" cy="0"/>
        </a:xfrm>
      </p:grpSpPr>
      <p:sp>
        <p:nvSpPr>
          <p:cNvPr id="5" name="Slide Number">
            <a:extLst>
              <a:ext uri="{FF2B5EF4-FFF2-40B4-BE49-F238E27FC236}">
                <a16:creationId xmlns:a16="http://schemas.microsoft.com/office/drawing/2014/main" id="{BD9254C8-C5EE-606B-3D18-09F618E86A99}"/>
              </a:ext>
            </a:extLst>
          </p:cNvPr>
          <p:cNvSpPr>
            <a:spLocks noGrp="1"/>
          </p:cNvSpPr>
          <p:nvPr>
            <p:ph type="sldNum" sz="quarter" idx="12"/>
          </p:nvPr>
        </p:nvSpPr>
        <p:spPr/>
        <p:txBody>
          <a:bodyPr rtlCol="0"/>
          <a:lstStyle/>
          <a:p>
            <a:pPr rtl="0"/>
            <a:fld id="{5D16CCA7-A32B-44D2-BAC0-8216F98A92EE}" type="slidenum">
              <a:rPr lang="en-US" smtClean="0"/>
              <a:t>11</a:t>
            </a:fld>
            <a:endParaRPr lang="en-US"/>
          </a:p>
        </p:txBody>
      </p:sp>
      <p:sp>
        <p:nvSpPr>
          <p:cNvPr id="2" name="Title ">
            <a:extLst>
              <a:ext uri="{FF2B5EF4-FFF2-40B4-BE49-F238E27FC236}">
                <a16:creationId xmlns:a16="http://schemas.microsoft.com/office/drawing/2014/main" id="{1846D38C-6446-E64F-BAFB-13A6A0BF26CF}"/>
              </a:ext>
            </a:extLst>
          </p:cNvPr>
          <p:cNvSpPr>
            <a:spLocks noGrp="1"/>
          </p:cNvSpPr>
          <p:nvPr>
            <p:ph type="title"/>
          </p:nvPr>
        </p:nvSpPr>
        <p:spPr>
          <a:xfrm>
            <a:off x="2754" y="-2103"/>
            <a:ext cx="12177310" cy="927934"/>
          </a:xfrm>
          <a:solidFill>
            <a:srgbClr val="750518"/>
          </a:solidFill>
        </p:spPr>
        <p:txBody>
          <a:bodyPr rtlCol="0">
            <a:noAutofit/>
          </a:bodyPr>
          <a:lstStyle/>
          <a:p>
            <a:pPr rtl="0"/>
            <a:r>
              <a:rPr lang="es" b="1">
                <a:solidFill>
                  <a:schemeClr val="bg1"/>
                </a:solidFill>
                <a:latin typeface="Arial" panose="020B0604020202020204" pitchFamily="34" charset="0"/>
                <a:ea typeface="Calibri" panose="020F0502020204030204" pitchFamily="34" charset="0"/>
                <a:cs typeface="Arial" panose="020B0604020202020204" pitchFamily="34" charset="0"/>
              </a:rPr>
              <a:t>Durante la evaluación del SPIL</a:t>
            </a:r>
            <a:endParaRPr lang="en-US" b="1" dirty="0">
              <a:solidFill>
                <a:schemeClr val="bg1"/>
              </a:solidFill>
            </a:endParaRPr>
          </a:p>
        </p:txBody>
      </p:sp>
      <p:sp>
        <p:nvSpPr>
          <p:cNvPr id="3" name="Text">
            <a:extLst>
              <a:ext uri="{FF2B5EF4-FFF2-40B4-BE49-F238E27FC236}">
                <a16:creationId xmlns:a16="http://schemas.microsoft.com/office/drawing/2014/main" id="{F3FD66C1-5AA1-983E-AC51-E10400C9A7B5}"/>
              </a:ext>
            </a:extLst>
          </p:cNvPr>
          <p:cNvSpPr>
            <a:spLocks noGrp="1"/>
          </p:cNvSpPr>
          <p:nvPr>
            <p:ph idx="1"/>
          </p:nvPr>
        </p:nvSpPr>
        <p:spPr>
          <a:xfrm>
            <a:off x="133533" y="925831"/>
            <a:ext cx="11915752" cy="5056080"/>
          </a:xfrm>
        </p:spPr>
        <p:txBody>
          <a:bodyPr vert="horz" lIns="91440" tIns="45720" rIns="91440" bIns="45720" rtlCol="0" anchor="t">
            <a:noAutofit/>
          </a:bodyPr>
          <a:lstStyle/>
          <a:p>
            <a:pPr rtl="0">
              <a:spcBef>
                <a:spcPts val="0"/>
              </a:spcBef>
              <a:spcAft>
                <a:spcPts val="2400"/>
              </a:spcAft>
            </a:pPr>
            <a:r>
              <a:rPr lang="es" sz="2400" dirty="0">
                <a:cs typeface="Arial" panose="020B0604020202020204" pitchFamily="34" charset="0"/>
              </a:rPr>
              <a:t>Se requiere que el SPIL incluya un </a:t>
            </a:r>
            <a:r>
              <a:rPr lang="es" sz="2400" dirty="0"/>
              <a:t>“Plan de evaluación del SPIL.” </a:t>
            </a:r>
            <a:r>
              <a:rPr lang="es" sz="2400" dirty="0">
                <a:solidFill>
                  <a:schemeClr val="tx1">
                    <a:lumMod val="95000"/>
                    <a:lumOff val="5000"/>
                  </a:schemeClr>
                </a:solidFill>
                <a:cs typeface="Arial" panose="020B0604020202020204" pitchFamily="34" charset="0"/>
              </a:rPr>
              <a:t>El SPIL debe incluir un plan para evaluar su efectividad en el cumplimiento de sus objetivos y un plan para evaluar la satisfacción de las personas con discapacidades</a:t>
            </a:r>
            <a:r>
              <a:rPr lang="es" sz="2400" dirty="0">
                <a:solidFill>
                  <a:schemeClr val="tx1">
                    <a:lumMod val="95000"/>
                    <a:lumOff val="5000"/>
                  </a:schemeClr>
                </a:solidFill>
              </a:rPr>
              <a:t>. </a:t>
            </a:r>
            <a:r>
              <a:rPr lang="es" sz="2400" dirty="0">
                <a:cs typeface="Arial" panose="020B0604020202020204" pitchFamily="34" charset="0"/>
              </a:rPr>
              <a:t>El plan de evaluación del SPIL incluye varios elementos, pero hoy nos </a:t>
            </a:r>
            <a:r>
              <a:rPr lang="es" sz="2400" dirty="0"/>
              <a:t>centraremos en dos componentes importantes.  Cómo el SILC</a:t>
            </a:r>
            <a:r>
              <a:rPr lang="es" sz="2400" dirty="0">
                <a:cs typeface="Arial" panose="020B0604020202020204" pitchFamily="34" charset="0"/>
              </a:rPr>
              <a:t>:</a:t>
            </a:r>
          </a:p>
          <a:p>
            <a:pPr lvl="1" rtl="0">
              <a:spcBef>
                <a:spcPts val="0"/>
              </a:spcBef>
              <a:spcAft>
                <a:spcPts val="2400"/>
              </a:spcAft>
            </a:pPr>
            <a:r>
              <a:rPr lang="es" dirty="0"/>
              <a:t>M</a:t>
            </a:r>
            <a:r>
              <a:rPr lang="es" dirty="0">
                <a:cs typeface="Arial" panose="020B0604020202020204" pitchFamily="34" charset="0"/>
              </a:rPr>
              <a:t>edirá la satisfacción del consumidor: esto es independiente de la responsabilidad de los CIL de medir la satisfacción del consumidor, pero puede llevarse a cabo en colaboración con los CILs</a:t>
            </a:r>
          </a:p>
          <a:p>
            <a:pPr lvl="1" rtl="0">
              <a:spcBef>
                <a:spcPts val="0"/>
              </a:spcBef>
              <a:spcAft>
                <a:spcPts val="2400"/>
              </a:spcAft>
            </a:pPr>
            <a:r>
              <a:rPr lang="es" dirty="0"/>
              <a:t>I</a:t>
            </a:r>
            <a:r>
              <a:rPr lang="es" dirty="0">
                <a:cs typeface="Arial" panose="020B0604020202020204" pitchFamily="34" charset="0"/>
              </a:rPr>
              <a:t>ncluirá un método para recopilar opiniones de las partes interesadas (poblaciones específicas, CILs, etc.) y del público</a:t>
            </a:r>
          </a:p>
          <a:p>
            <a:pPr lvl="1" rtl="0">
              <a:spcBef>
                <a:spcPts val="0"/>
              </a:spcBef>
              <a:spcAft>
                <a:spcPts val="2400"/>
              </a:spcAft>
            </a:pPr>
            <a:r>
              <a:rPr lang="es" b="1" i="1" dirty="0">
                <a:cs typeface="Arial" panose="020B0604020202020204" pitchFamily="34" charset="0"/>
              </a:rPr>
              <a:t>El plan de evaluación del SPIL no está destinado a evaluar los servicios del CIL ni su cumplimiento de los estándares y las garantías.</a:t>
            </a:r>
            <a:endParaRPr lang="en-US" b="1" i="1" dirty="0">
              <a:solidFill>
                <a:srgbClr val="002060"/>
              </a:solidFill>
              <a:cs typeface="Arial" panose="020B0604020202020204" pitchFamily="34" charset="0"/>
            </a:endParaRPr>
          </a:p>
        </p:txBody>
      </p:sp>
      <p:sp>
        <p:nvSpPr>
          <p:cNvPr id="4" name="Footer ">
            <a:extLst>
              <a:ext uri="{FF2B5EF4-FFF2-40B4-BE49-F238E27FC236}">
                <a16:creationId xmlns:a16="http://schemas.microsoft.com/office/drawing/2014/main" id="{76847C6B-2813-4E89-8B9E-B9AAD66F3C19}"/>
              </a:ext>
            </a:extLst>
          </p:cNvPr>
          <p:cNvSpPr>
            <a:spLocks noGrp="1"/>
          </p:cNvSpPr>
          <p:nvPr>
            <p:ph type="ftr" sz="quarter" idx="11"/>
          </p:nvPr>
        </p:nvSpPr>
        <p:spPr>
          <a:xfrm>
            <a:off x="3581401" y="6374711"/>
            <a:ext cx="4830896" cy="346764"/>
          </a:xfrm>
        </p:spPr>
        <p:txBody>
          <a:bodyPr rtlCol="0"/>
          <a:lstStyle/>
          <a:p>
            <a:pPr rtl="0"/>
            <a:r>
              <a:rPr lang="es" b="1" dirty="0">
                <a:solidFill>
                  <a:srgbClr val="70002E"/>
                </a:solidFill>
              </a:rPr>
              <a:t>Centro de capacitación y asistencia técnica para la Vida Independiente</a:t>
            </a:r>
          </a:p>
        </p:txBody>
      </p:sp>
    </p:spTree>
    <p:extLst>
      <p:ext uri="{BB962C8B-B14F-4D97-AF65-F5344CB8AC3E}">
        <p14:creationId xmlns:p14="http://schemas.microsoft.com/office/powerpoint/2010/main" val="2005299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D6763-3EFD-F34F-0EC8-D08311269A32}"/>
            </a:ext>
          </a:extLst>
        </p:cNvPr>
        <p:cNvGrpSpPr/>
        <p:nvPr/>
      </p:nvGrpSpPr>
      <p:grpSpPr>
        <a:xfrm>
          <a:off x="0" y="0"/>
          <a:ext cx="0" cy="0"/>
          <a:chOff x="0" y="0"/>
          <a:chExt cx="0" cy="0"/>
        </a:xfrm>
      </p:grpSpPr>
      <p:sp>
        <p:nvSpPr>
          <p:cNvPr id="6" name="Rectangle ">
            <a:extLst>
              <a:ext uri="{FF2B5EF4-FFF2-40B4-BE49-F238E27FC236}">
                <a16:creationId xmlns:a16="http://schemas.microsoft.com/office/drawing/2014/main" id="{8D43776C-6790-7AC3-E50A-9117338CEA9C}"/>
              </a:ext>
              <a:ext uri="{C183D7F6-B498-43B3-948B-1728B52AA6E4}">
                <adec:decorative xmlns:adec="http://schemas.microsoft.com/office/drawing/2017/decorative" val="1"/>
              </a:ext>
            </a:extLst>
          </p:cNvPr>
          <p:cNvSpPr/>
          <p:nvPr/>
        </p:nvSpPr>
        <p:spPr>
          <a:xfrm>
            <a:off x="148606" y="939528"/>
            <a:ext cx="10595593" cy="285121"/>
          </a:xfrm>
          <a:prstGeom prst="rect">
            <a:avLst/>
          </a:prstGeom>
          <a:solidFill>
            <a:srgbClr val="750518"/>
          </a:solidFill>
          <a:ln>
            <a:solidFill>
              <a:srgbClr val="750518"/>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
        <p:nvSpPr>
          <p:cNvPr id="5" name="Slide Number">
            <a:extLst>
              <a:ext uri="{FF2B5EF4-FFF2-40B4-BE49-F238E27FC236}">
                <a16:creationId xmlns:a16="http://schemas.microsoft.com/office/drawing/2014/main" id="{73B59492-574E-B149-140F-980A8C955616}"/>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pPr>
                <a:spcAft>
                  <a:spcPts val="600"/>
                </a:spcAft>
              </a:pPr>
              <a:t>12</a:t>
            </a:fld>
            <a:endParaRPr lang="en-US"/>
          </a:p>
        </p:txBody>
      </p:sp>
      <p:sp>
        <p:nvSpPr>
          <p:cNvPr id="2" name="Title ">
            <a:extLst>
              <a:ext uri="{FF2B5EF4-FFF2-40B4-BE49-F238E27FC236}">
                <a16:creationId xmlns:a16="http://schemas.microsoft.com/office/drawing/2014/main" id="{7E4B4EA4-6CAD-E9B3-8F5C-A3C54CF04D8C}"/>
              </a:ext>
            </a:extLst>
          </p:cNvPr>
          <p:cNvSpPr>
            <a:spLocks noGrp="1"/>
          </p:cNvSpPr>
          <p:nvPr>
            <p:ph type="title"/>
          </p:nvPr>
        </p:nvSpPr>
        <p:spPr>
          <a:xfrm>
            <a:off x="246578" y="104279"/>
            <a:ext cx="11197615" cy="940248"/>
          </a:xfrm>
        </p:spPr>
        <p:txBody>
          <a:bodyPr rtlCol="0" anchor="b">
            <a:normAutofit fontScale="90000"/>
          </a:bodyPr>
          <a:lstStyle/>
          <a:p>
            <a:pPr rtl="0"/>
            <a:r>
              <a:rPr lang="es" sz="5000" b="1" dirty="0"/>
              <a:t>Interacción del SILC con los consumidores </a:t>
            </a:r>
          </a:p>
        </p:txBody>
      </p:sp>
      <p:sp>
        <p:nvSpPr>
          <p:cNvPr id="3" name="Text">
            <a:extLst>
              <a:ext uri="{FF2B5EF4-FFF2-40B4-BE49-F238E27FC236}">
                <a16:creationId xmlns:a16="http://schemas.microsoft.com/office/drawing/2014/main" id="{B909F5EA-CCA3-1185-96A3-979A2AC614C7}"/>
              </a:ext>
            </a:extLst>
          </p:cNvPr>
          <p:cNvSpPr>
            <a:spLocks noGrp="1"/>
          </p:cNvSpPr>
          <p:nvPr>
            <p:ph idx="1"/>
          </p:nvPr>
        </p:nvSpPr>
        <p:spPr>
          <a:xfrm>
            <a:off x="148606" y="1241396"/>
            <a:ext cx="11594194" cy="5114954"/>
          </a:xfrm>
        </p:spPr>
        <p:txBody>
          <a:bodyPr vert="horz" lIns="91440" tIns="45720" rIns="91440" bIns="45720" rtlCol="0" anchor="t">
            <a:noAutofit/>
          </a:bodyPr>
          <a:lstStyle/>
          <a:p>
            <a:pPr rtl="0">
              <a:spcBef>
                <a:spcPts val="0"/>
              </a:spcBef>
              <a:spcAft>
                <a:spcPts val="2400"/>
              </a:spcAft>
            </a:pPr>
            <a:r>
              <a:rPr lang="es" sz="2400" b="1">
                <a:cs typeface="Arial" panose="020B0604020202020204" pitchFamily="34" charset="0"/>
              </a:rPr>
              <a:t>¡Manténgase en su rol! </a:t>
            </a:r>
            <a:r>
              <a:rPr lang="es" sz="2400">
                <a:cs typeface="Arial" panose="020B0604020202020204" pitchFamily="34" charset="0"/>
              </a:rPr>
              <a:t>Tenga en cuenta que los SILC no proporcionan servicios de vida independiente ni defensa individual.  Cuando surjan solicitudes, prepárese para referirlas a su CIL local. </a:t>
            </a:r>
          </a:p>
          <a:p>
            <a:pPr rtl="0">
              <a:spcBef>
                <a:spcPts val="0"/>
              </a:spcBef>
              <a:spcAft>
                <a:spcPts val="2400"/>
              </a:spcAft>
            </a:pPr>
            <a:r>
              <a:rPr lang="es" sz="2400" b="1">
                <a:cs typeface="Arial" panose="020B0604020202020204" pitchFamily="34" charset="0"/>
              </a:rPr>
              <a:t>Garantizar la accesibilidad para todos: </a:t>
            </a:r>
            <a:r>
              <a:rPr lang="es" sz="2400">
                <a:cs typeface="Arial" panose="020B0604020202020204" pitchFamily="34" charset="0"/>
              </a:rPr>
              <a:t>el SILC debe garantizar que todos los eventos de consulta pública sean accesibles para las personas con discapacidades y aquellas con dominio limitado del inglés. Planifique y presupueste el costo de las adaptaciones y traducciones. Cree un proceso y un cronograma para que el público solicite adaptaciones razonables para participar. </a:t>
            </a:r>
          </a:p>
          <a:p>
            <a:pPr rtl="0">
              <a:spcBef>
                <a:spcPts val="0"/>
              </a:spcBef>
              <a:spcAft>
                <a:spcPts val="2400"/>
              </a:spcAft>
            </a:pPr>
            <a:r>
              <a:rPr lang="es" sz="2400" b="1">
                <a:cs typeface="Arial" panose="020B0604020202020204" pitchFamily="34" charset="0"/>
              </a:rPr>
              <a:t>Estar en modo de escucha: </a:t>
            </a:r>
            <a:r>
              <a:rPr lang="es" sz="2400">
                <a:cs typeface="Arial" panose="020B0604020202020204" pitchFamily="34" charset="0"/>
              </a:rPr>
              <a:t>a menudo, los consumidores y defensores utilizarán el proceso de comentarios públicos para hablar sobre sus situaciones y necesidades individuales.  Asegúrese de referir a los CIL, el programa CAP, etc.  Busque tendencias que puedan indicar problemas sistémicos más grandes que deben abordarse. </a:t>
            </a:r>
            <a:endParaRPr lang="en-US" sz="1800" dirty="0">
              <a:cs typeface="Arial"/>
            </a:endParaRPr>
          </a:p>
          <a:p>
            <a:pPr marL="0" indent="0" rtl="0">
              <a:lnSpc>
                <a:spcPct val="120000"/>
              </a:lnSpc>
              <a:buNone/>
            </a:pPr>
            <a:endParaRPr lang="en-US" sz="1800" dirty="0">
              <a:cs typeface="Arial"/>
            </a:endParaRPr>
          </a:p>
          <a:p>
            <a:pPr marL="0" indent="0" rtl="0">
              <a:buNone/>
            </a:pPr>
            <a:endParaRPr lang="en-US" sz="2200" dirty="0">
              <a:cs typeface="Arial"/>
            </a:endParaRPr>
          </a:p>
          <a:p>
            <a:pPr marL="0" indent="0" rtl="0">
              <a:buNone/>
            </a:pPr>
            <a:endParaRPr lang="en-US" sz="2200" dirty="0">
              <a:cs typeface="Arial"/>
            </a:endParaRPr>
          </a:p>
          <a:p>
            <a:pPr rtl="0"/>
            <a:endParaRPr lang="en-US" sz="2200" dirty="0">
              <a:cs typeface="Arial"/>
            </a:endParaRPr>
          </a:p>
          <a:p>
            <a:pPr rtl="0"/>
            <a:endParaRPr lang="en-US" sz="2200" dirty="0">
              <a:cs typeface="Arial"/>
            </a:endParaRPr>
          </a:p>
          <a:p>
            <a:pPr marL="0" indent="0" rtl="0">
              <a:buNone/>
            </a:pPr>
            <a:endParaRPr lang="en-US" sz="2200" dirty="0">
              <a:cs typeface="Arial"/>
            </a:endParaRPr>
          </a:p>
          <a:p>
            <a:pPr marL="0" indent="0" rtl="0">
              <a:buNone/>
            </a:pPr>
            <a:endParaRPr lang="en-US" sz="2200" dirty="0">
              <a:cs typeface="Arial"/>
            </a:endParaRPr>
          </a:p>
          <a:p>
            <a:pPr marL="0" indent="0" rtl="0">
              <a:buNone/>
            </a:pPr>
            <a:endParaRPr lang="en-US" sz="2200" dirty="0">
              <a:cs typeface="Arial"/>
            </a:endParaRPr>
          </a:p>
          <a:p>
            <a:pPr marL="342900" indent="-342900" rtl="0"/>
            <a:endParaRPr lang="en-US" sz="2200" b="1" dirty="0">
              <a:cs typeface="Arial"/>
            </a:endParaRPr>
          </a:p>
          <a:p>
            <a:pPr marL="0" indent="0" rtl="0">
              <a:buNone/>
            </a:pPr>
            <a:endParaRPr lang="en-US" sz="2200" dirty="0">
              <a:cs typeface="Arial"/>
            </a:endParaRPr>
          </a:p>
        </p:txBody>
      </p:sp>
      <p:sp>
        <p:nvSpPr>
          <p:cNvPr id="4" name="Footer ">
            <a:extLst>
              <a:ext uri="{FF2B5EF4-FFF2-40B4-BE49-F238E27FC236}">
                <a16:creationId xmlns:a16="http://schemas.microsoft.com/office/drawing/2014/main" id="{085B5AA5-246B-CBB4-26A6-FDC8A89BDED4}"/>
              </a:ext>
            </a:extLst>
          </p:cNvPr>
          <p:cNvSpPr>
            <a:spLocks noGrp="1"/>
          </p:cNvSpPr>
          <p:nvPr>
            <p:ph type="ftr" sz="quarter" idx="11"/>
          </p:nvPr>
        </p:nvSpPr>
        <p:spPr>
          <a:xfrm>
            <a:off x="4038600" y="6356350"/>
            <a:ext cx="4114800" cy="365125"/>
          </a:xfrm>
        </p:spPr>
        <p:txBody>
          <a:bodyPr rtlCol="0">
            <a:normAutofit/>
          </a:bodyPr>
          <a:lstStyle/>
          <a:p>
            <a:pPr rtl="0">
              <a:spcAft>
                <a:spcPts val="600"/>
              </a:spcAft>
            </a:pPr>
            <a:r>
              <a:rPr lang="es" sz="1100" b="1"/>
              <a:t>Centro de Capacitación y Asistencia Técnica para la Vida Independiente</a:t>
            </a:r>
          </a:p>
        </p:txBody>
      </p:sp>
      <p:sp>
        <p:nvSpPr>
          <p:cNvPr id="7" name="Rectangle ">
            <a:extLst>
              <a:ext uri="{FF2B5EF4-FFF2-40B4-BE49-F238E27FC236}">
                <a16:creationId xmlns:a16="http://schemas.microsoft.com/office/drawing/2014/main" id="{88AE6BD4-13D2-5524-9633-8C9DBEE24B18}"/>
              </a:ext>
              <a:ext uri="{C183D7F6-B498-43B3-948B-1728B52AA6E4}">
                <adec:decorative xmlns:adec="http://schemas.microsoft.com/office/drawing/2017/decorative" val="1"/>
              </a:ext>
            </a:extLst>
          </p:cNvPr>
          <p:cNvSpPr/>
          <p:nvPr/>
        </p:nvSpPr>
        <p:spPr>
          <a:xfrm>
            <a:off x="3581401" y="6064012"/>
            <a:ext cx="8152350" cy="292338"/>
          </a:xfrm>
          <a:prstGeom prst="rect">
            <a:avLst/>
          </a:prstGeom>
          <a:solidFill>
            <a:srgbClr val="BCDDE6"/>
          </a:solidFill>
          <a:ln>
            <a:solidFill>
              <a:srgbClr val="BCDDE6"/>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Tree>
    <p:extLst>
      <p:ext uri="{BB962C8B-B14F-4D97-AF65-F5344CB8AC3E}">
        <p14:creationId xmlns:p14="http://schemas.microsoft.com/office/powerpoint/2010/main" val="2020886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C4D06-DE51-456F-68D1-B53CF54681C4}"/>
            </a:ext>
          </a:extLst>
        </p:cNvPr>
        <p:cNvGrpSpPr/>
        <p:nvPr/>
      </p:nvGrpSpPr>
      <p:grpSpPr>
        <a:xfrm>
          <a:off x="0" y="0"/>
          <a:ext cx="0" cy="0"/>
          <a:chOff x="0" y="0"/>
          <a:chExt cx="0" cy="0"/>
        </a:xfrm>
      </p:grpSpPr>
      <p:sp>
        <p:nvSpPr>
          <p:cNvPr id="6" name="Rectangle ">
            <a:extLst>
              <a:ext uri="{FF2B5EF4-FFF2-40B4-BE49-F238E27FC236}">
                <a16:creationId xmlns:a16="http://schemas.microsoft.com/office/drawing/2014/main" id="{5487608A-A3DE-45DE-5E68-2070E2ADCC36}"/>
              </a:ext>
              <a:ext uri="{C183D7F6-B498-43B3-948B-1728B52AA6E4}">
                <adec:decorative xmlns:adec="http://schemas.microsoft.com/office/drawing/2017/decorative" val="1"/>
              </a:ext>
            </a:extLst>
          </p:cNvPr>
          <p:cNvSpPr/>
          <p:nvPr/>
        </p:nvSpPr>
        <p:spPr>
          <a:xfrm>
            <a:off x="148606" y="939528"/>
            <a:ext cx="10595593" cy="285121"/>
          </a:xfrm>
          <a:prstGeom prst="rect">
            <a:avLst/>
          </a:prstGeom>
          <a:solidFill>
            <a:srgbClr val="750518"/>
          </a:solidFill>
          <a:ln>
            <a:solidFill>
              <a:srgbClr val="750518"/>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
        <p:nvSpPr>
          <p:cNvPr id="5" name="Slide Number">
            <a:extLst>
              <a:ext uri="{FF2B5EF4-FFF2-40B4-BE49-F238E27FC236}">
                <a16:creationId xmlns:a16="http://schemas.microsoft.com/office/drawing/2014/main" id="{89D19DCD-AC31-91A0-AF8B-F2BC221C2564}"/>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pPr>
                <a:spcAft>
                  <a:spcPts val="600"/>
                </a:spcAft>
              </a:pPr>
              <a:t>13</a:t>
            </a:fld>
            <a:endParaRPr lang="en-US"/>
          </a:p>
        </p:txBody>
      </p:sp>
      <p:sp>
        <p:nvSpPr>
          <p:cNvPr id="2" name="Title ">
            <a:extLst>
              <a:ext uri="{FF2B5EF4-FFF2-40B4-BE49-F238E27FC236}">
                <a16:creationId xmlns:a16="http://schemas.microsoft.com/office/drawing/2014/main" id="{9A9871E1-BADA-0C6D-3B49-60BC9DB989A5}"/>
              </a:ext>
            </a:extLst>
          </p:cNvPr>
          <p:cNvSpPr>
            <a:spLocks noGrp="1"/>
          </p:cNvSpPr>
          <p:nvPr>
            <p:ph type="title"/>
          </p:nvPr>
        </p:nvSpPr>
        <p:spPr>
          <a:xfrm>
            <a:off x="156185" y="31526"/>
            <a:ext cx="11197615" cy="940248"/>
          </a:xfrm>
        </p:spPr>
        <p:txBody>
          <a:bodyPr rtlCol="0" anchor="b">
            <a:normAutofit fontScale="90000"/>
          </a:bodyPr>
          <a:lstStyle/>
          <a:p>
            <a:pPr rtl="0"/>
            <a:r>
              <a:rPr lang="es" sz="5000" b="1" dirty="0"/>
              <a:t>Interacción del SILC con los consumidores </a:t>
            </a:r>
          </a:p>
        </p:txBody>
      </p:sp>
      <p:sp>
        <p:nvSpPr>
          <p:cNvPr id="3" name="Text">
            <a:extLst>
              <a:ext uri="{FF2B5EF4-FFF2-40B4-BE49-F238E27FC236}">
                <a16:creationId xmlns:a16="http://schemas.microsoft.com/office/drawing/2014/main" id="{4AE9E8CE-546E-0735-415C-913802A35121}"/>
              </a:ext>
            </a:extLst>
          </p:cNvPr>
          <p:cNvSpPr>
            <a:spLocks noGrp="1"/>
          </p:cNvSpPr>
          <p:nvPr>
            <p:ph idx="1"/>
          </p:nvPr>
        </p:nvSpPr>
        <p:spPr>
          <a:xfrm>
            <a:off x="148606" y="1241396"/>
            <a:ext cx="11594194" cy="5114954"/>
          </a:xfrm>
        </p:spPr>
        <p:txBody>
          <a:bodyPr vert="horz" lIns="91440" tIns="45720" rIns="91440" bIns="45720" rtlCol="0" anchor="t">
            <a:noAutofit/>
          </a:bodyPr>
          <a:lstStyle/>
          <a:p>
            <a:pPr rtl="0">
              <a:spcBef>
                <a:spcPts val="0"/>
              </a:spcBef>
              <a:spcAft>
                <a:spcPts val="2400"/>
              </a:spcAft>
            </a:pPr>
            <a:r>
              <a:rPr lang="es" sz="2400" b="1">
                <a:latin typeface="Arial" panose="020B0604020202020204" pitchFamily="34" charset="0"/>
                <a:cs typeface="Arial" panose="020B0604020202020204" pitchFamily="34" charset="0"/>
              </a:rPr>
              <a:t>Sea creativo: permita que las personas respondan de diferentes maneras: </a:t>
            </a:r>
            <a:r>
              <a:rPr lang="es" sz="2400">
                <a:latin typeface="Arial" panose="020B0604020202020204" pitchFamily="34" charset="0"/>
                <a:cs typeface="Arial" panose="020B0604020202020204" pitchFamily="34" charset="0"/>
              </a:rPr>
              <a:t>tenga en cuenta su comunidad y cultura al desarrollar formas para que el público brinde su opinión. Considere hacer las mismas preguntas pero permitiendo que las personas respondan mediante diferentes métodos (encuesta digital, encuesta en papel, en persona, grupos pequeños, etc.)</a:t>
            </a:r>
          </a:p>
          <a:p>
            <a:pPr rtl="0">
              <a:spcBef>
                <a:spcPts val="0"/>
              </a:spcBef>
              <a:spcAft>
                <a:spcPts val="2400"/>
              </a:spcAft>
            </a:pPr>
            <a:r>
              <a:rPr lang="es" sz="2400" b="1">
                <a:latin typeface="Arial" panose="020B0604020202020204" pitchFamily="34" charset="0"/>
                <a:cs typeface="Arial" panose="020B0604020202020204" pitchFamily="34" charset="0"/>
              </a:rPr>
              <a:t>Prepárese para conservar registros de las respuestas</a:t>
            </a:r>
          </a:p>
          <a:p>
            <a:pPr marL="0" indent="0" rtl="0">
              <a:lnSpc>
                <a:spcPct val="120000"/>
              </a:lnSpc>
              <a:buNone/>
            </a:pPr>
            <a:endParaRPr lang="en-US" sz="1800" dirty="0">
              <a:cs typeface="Arial"/>
            </a:endParaRPr>
          </a:p>
          <a:p>
            <a:pPr marL="0" indent="0" rtl="0">
              <a:buNone/>
            </a:pPr>
            <a:endParaRPr lang="en-US" sz="2200" dirty="0">
              <a:cs typeface="Arial"/>
            </a:endParaRPr>
          </a:p>
          <a:p>
            <a:pPr marL="0" indent="0" rtl="0">
              <a:buNone/>
            </a:pPr>
            <a:endParaRPr lang="en-US" sz="2200" dirty="0">
              <a:cs typeface="Arial"/>
            </a:endParaRPr>
          </a:p>
          <a:p>
            <a:pPr rtl="0"/>
            <a:endParaRPr lang="en-US" sz="2200" dirty="0">
              <a:cs typeface="Arial"/>
            </a:endParaRPr>
          </a:p>
          <a:p>
            <a:pPr rtl="0"/>
            <a:endParaRPr lang="en-US" sz="2200" dirty="0">
              <a:cs typeface="Arial"/>
            </a:endParaRPr>
          </a:p>
          <a:p>
            <a:pPr marL="0" indent="0" rtl="0">
              <a:buNone/>
            </a:pPr>
            <a:endParaRPr lang="en-US" sz="2200" dirty="0">
              <a:cs typeface="Arial"/>
            </a:endParaRPr>
          </a:p>
          <a:p>
            <a:pPr marL="0" indent="0" rtl="0">
              <a:buNone/>
            </a:pPr>
            <a:endParaRPr lang="en-US" sz="2200" dirty="0">
              <a:cs typeface="Arial"/>
            </a:endParaRPr>
          </a:p>
          <a:p>
            <a:pPr marL="0" indent="0" rtl="0">
              <a:buNone/>
            </a:pPr>
            <a:endParaRPr lang="en-US" sz="2200" dirty="0">
              <a:cs typeface="Arial"/>
            </a:endParaRPr>
          </a:p>
          <a:p>
            <a:pPr marL="342900" indent="-342900" rtl="0"/>
            <a:endParaRPr lang="en-US" sz="2200" b="1" dirty="0">
              <a:cs typeface="Arial"/>
            </a:endParaRPr>
          </a:p>
          <a:p>
            <a:pPr marL="0" indent="0" rtl="0">
              <a:buNone/>
            </a:pPr>
            <a:endParaRPr lang="en-US" sz="2200" dirty="0">
              <a:cs typeface="Arial"/>
            </a:endParaRPr>
          </a:p>
        </p:txBody>
      </p:sp>
      <p:sp>
        <p:nvSpPr>
          <p:cNvPr id="4" name="Footer ">
            <a:extLst>
              <a:ext uri="{FF2B5EF4-FFF2-40B4-BE49-F238E27FC236}">
                <a16:creationId xmlns:a16="http://schemas.microsoft.com/office/drawing/2014/main" id="{6ECAEFDD-EC8C-3A64-B882-F48CD7F0617C}"/>
              </a:ext>
            </a:extLst>
          </p:cNvPr>
          <p:cNvSpPr>
            <a:spLocks noGrp="1"/>
          </p:cNvSpPr>
          <p:nvPr>
            <p:ph type="ftr" sz="quarter" idx="11"/>
          </p:nvPr>
        </p:nvSpPr>
        <p:spPr>
          <a:xfrm>
            <a:off x="4038600" y="6356350"/>
            <a:ext cx="4114800" cy="365125"/>
          </a:xfrm>
        </p:spPr>
        <p:txBody>
          <a:bodyPr rtlCol="0">
            <a:normAutofit/>
          </a:bodyPr>
          <a:lstStyle/>
          <a:p>
            <a:pPr rtl="0">
              <a:spcAft>
                <a:spcPts val="600"/>
              </a:spcAft>
            </a:pPr>
            <a:r>
              <a:rPr lang="es" sz="1100" b="1"/>
              <a:t>Centro de Capacitación y Asistencia Técnica para la Vida Independiente</a:t>
            </a:r>
          </a:p>
        </p:txBody>
      </p:sp>
      <p:sp>
        <p:nvSpPr>
          <p:cNvPr id="7" name="Rectangle ">
            <a:extLst>
              <a:ext uri="{FF2B5EF4-FFF2-40B4-BE49-F238E27FC236}">
                <a16:creationId xmlns:a16="http://schemas.microsoft.com/office/drawing/2014/main" id="{6C6B36F0-0FF0-D154-BF40-3597E9E96D5B}"/>
              </a:ext>
              <a:ext uri="{C183D7F6-B498-43B3-948B-1728B52AA6E4}">
                <adec:decorative xmlns:adec="http://schemas.microsoft.com/office/drawing/2017/decorative" val="1"/>
              </a:ext>
            </a:extLst>
          </p:cNvPr>
          <p:cNvSpPr/>
          <p:nvPr/>
        </p:nvSpPr>
        <p:spPr>
          <a:xfrm>
            <a:off x="3581401" y="6064012"/>
            <a:ext cx="8152350" cy="292338"/>
          </a:xfrm>
          <a:prstGeom prst="rect">
            <a:avLst/>
          </a:prstGeom>
          <a:solidFill>
            <a:srgbClr val="BCDDE6"/>
          </a:solidFill>
          <a:ln>
            <a:solidFill>
              <a:srgbClr val="BCDDE6"/>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Tree>
    <p:extLst>
      <p:ext uri="{BB962C8B-B14F-4D97-AF65-F5344CB8AC3E}">
        <p14:creationId xmlns:p14="http://schemas.microsoft.com/office/powerpoint/2010/main" val="2749988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5EAF036-B090-02F4-95E0-3AE42C82D552}"/>
              </a:ext>
            </a:extLst>
          </p:cNvPr>
          <p:cNvSpPr>
            <a:spLocks noGrp="1"/>
          </p:cNvSpPr>
          <p:nvPr>
            <p:ph type="sldNum" sz="quarter" idx="12"/>
          </p:nvPr>
        </p:nvSpPr>
        <p:spPr/>
        <p:txBody>
          <a:bodyPr rtlCol="0"/>
          <a:lstStyle/>
          <a:p>
            <a:pPr rtl="0"/>
            <a:fld id="{181E4D21-DFBA-4BA9-A6C6-558C4B06F883}" type="slidenum">
              <a:rPr lang="en-US" smtClean="0"/>
              <a:t>14</a:t>
            </a:fld>
            <a:endParaRPr lang="en-US"/>
          </a:p>
        </p:txBody>
      </p:sp>
      <p:sp>
        <p:nvSpPr>
          <p:cNvPr id="2" name="Title 1">
            <a:extLst>
              <a:ext uri="{FF2B5EF4-FFF2-40B4-BE49-F238E27FC236}">
                <a16:creationId xmlns:a16="http://schemas.microsoft.com/office/drawing/2014/main" id="{4769A08F-401F-5310-E8D6-BC828083A914}"/>
              </a:ext>
            </a:extLst>
          </p:cNvPr>
          <p:cNvSpPr>
            <a:spLocks noGrp="1"/>
          </p:cNvSpPr>
          <p:nvPr>
            <p:ph type="title"/>
          </p:nvPr>
        </p:nvSpPr>
        <p:spPr>
          <a:xfrm>
            <a:off x="0" y="0"/>
            <a:ext cx="12192000" cy="647429"/>
          </a:xfrm>
          <a:solidFill>
            <a:srgbClr val="BCDDE6"/>
          </a:solidFill>
          <a:ln>
            <a:solidFill>
              <a:srgbClr val="BCDDE6"/>
            </a:solidFill>
          </a:ln>
        </p:spPr>
        <p:txBody>
          <a:bodyPr rtlCol="0">
            <a:normAutofit/>
          </a:bodyPr>
          <a:lstStyle/>
          <a:p>
            <a:pPr rtl="0"/>
            <a:r>
              <a:rPr lang="es" sz="4000" b="1">
                <a:solidFill>
                  <a:srgbClr val="750518"/>
                </a:solidFill>
              </a:rPr>
              <a:t>Formas de recopilar comentarios y opiniones </a:t>
            </a:r>
          </a:p>
        </p:txBody>
      </p:sp>
      <p:sp>
        <p:nvSpPr>
          <p:cNvPr id="3" name="Content Placeholder 2">
            <a:extLst>
              <a:ext uri="{FF2B5EF4-FFF2-40B4-BE49-F238E27FC236}">
                <a16:creationId xmlns:a16="http://schemas.microsoft.com/office/drawing/2014/main" id="{7F18C26D-E802-52F3-7FB5-03E8B622FC74}"/>
              </a:ext>
            </a:extLst>
          </p:cNvPr>
          <p:cNvSpPr>
            <a:spLocks noGrp="1"/>
          </p:cNvSpPr>
          <p:nvPr>
            <p:ph idx="1"/>
          </p:nvPr>
        </p:nvSpPr>
        <p:spPr>
          <a:xfrm>
            <a:off x="262890" y="808975"/>
            <a:ext cx="11470117" cy="4764293"/>
          </a:xfrm>
          <a:noFill/>
          <a:ln w="63500">
            <a:noFill/>
          </a:ln>
        </p:spPr>
        <p:txBody>
          <a:bodyPr rtlCol="0">
            <a:noAutofit/>
          </a:bodyPr>
          <a:lstStyle/>
          <a:p>
            <a:pPr marL="0" indent="0" rtl="0">
              <a:lnSpc>
                <a:spcPct val="100000"/>
              </a:lnSpc>
              <a:spcBef>
                <a:spcPts val="0"/>
              </a:spcBef>
              <a:spcAft>
                <a:spcPts val="2400"/>
              </a:spcAft>
              <a:buNone/>
            </a:pPr>
            <a:r>
              <a:rPr lang="es" b="1">
                <a:latin typeface="Aptos" panose="020B0004020202020204" pitchFamily="34" charset="0"/>
                <a:cs typeface="Arial" panose="020B0604020202020204" pitchFamily="34" charset="0"/>
              </a:rPr>
              <a:t>Estas variarán según la preferencia de la comunidad</a:t>
            </a:r>
          </a:p>
          <a:p>
            <a:pPr rtl="0">
              <a:lnSpc>
                <a:spcPct val="100000"/>
              </a:lnSpc>
              <a:spcBef>
                <a:spcPts val="0"/>
              </a:spcBef>
              <a:spcAft>
                <a:spcPts val="2400"/>
              </a:spcAft>
            </a:pPr>
            <a:r>
              <a:rPr lang="es" b="1">
                <a:latin typeface="Aptos" panose="020B0004020202020204" pitchFamily="34" charset="0"/>
                <a:cs typeface="Arial" panose="020B0604020202020204" pitchFamily="34" charset="0"/>
              </a:rPr>
              <a:t>Encuesta</a:t>
            </a:r>
          </a:p>
          <a:p>
            <a:pPr lvl="1" rtl="0">
              <a:lnSpc>
                <a:spcPct val="100000"/>
              </a:lnSpc>
              <a:spcBef>
                <a:spcPts val="0"/>
              </a:spcBef>
              <a:spcAft>
                <a:spcPts val="2400"/>
              </a:spcAft>
            </a:pPr>
            <a:r>
              <a:rPr lang="es">
                <a:latin typeface="Aptos" panose="020B0004020202020204" pitchFamily="34" charset="0"/>
                <a:cs typeface="Arial" panose="020B0604020202020204" pitchFamily="34" charset="0"/>
              </a:rPr>
              <a:t>En papel </a:t>
            </a:r>
          </a:p>
          <a:p>
            <a:pPr lvl="1" rtl="0">
              <a:lnSpc>
                <a:spcPct val="100000"/>
              </a:lnSpc>
              <a:spcBef>
                <a:spcPts val="0"/>
              </a:spcBef>
              <a:spcAft>
                <a:spcPts val="2400"/>
              </a:spcAft>
            </a:pPr>
            <a:r>
              <a:rPr lang="es">
                <a:latin typeface="Aptos" panose="020B0004020202020204" pitchFamily="34" charset="0"/>
                <a:cs typeface="Arial" panose="020B0604020202020204" pitchFamily="34" charset="0"/>
              </a:rPr>
              <a:t>Digital (enlaces y códigos QR) </a:t>
            </a:r>
          </a:p>
          <a:p>
            <a:pPr lvl="1" rtl="0">
              <a:lnSpc>
                <a:spcPct val="100000"/>
              </a:lnSpc>
              <a:spcBef>
                <a:spcPts val="0"/>
              </a:spcBef>
              <a:spcAft>
                <a:spcPts val="2400"/>
              </a:spcAft>
            </a:pPr>
            <a:r>
              <a:rPr lang="es">
                <a:latin typeface="Aptos" panose="020B0004020202020204" pitchFamily="34" charset="0"/>
                <a:cs typeface="Arial" panose="020B0604020202020204" pitchFamily="34" charset="0"/>
              </a:rPr>
              <a:t>Survey Monkey es de bajo costo y generalmente accesible</a:t>
            </a:r>
          </a:p>
          <a:p>
            <a:pPr rtl="0">
              <a:lnSpc>
                <a:spcPct val="100000"/>
              </a:lnSpc>
              <a:spcBef>
                <a:spcPts val="0"/>
              </a:spcBef>
              <a:spcAft>
                <a:spcPts val="2400"/>
              </a:spcAft>
            </a:pPr>
            <a:r>
              <a:rPr lang="es" b="1">
                <a:latin typeface="Aptos" panose="020B0004020202020204" pitchFamily="34" charset="0"/>
                <a:cs typeface="Arial" panose="020B0604020202020204" pitchFamily="34" charset="0"/>
              </a:rPr>
              <a:t>Medición en tiempo real de la audiencia</a:t>
            </a:r>
          </a:p>
          <a:p>
            <a:pPr lvl="1" rtl="0">
              <a:lnSpc>
                <a:spcPct val="100000"/>
              </a:lnSpc>
              <a:spcBef>
                <a:spcPts val="0"/>
              </a:spcBef>
              <a:spcAft>
                <a:spcPts val="2400"/>
              </a:spcAft>
            </a:pPr>
            <a:r>
              <a:rPr lang="es">
                <a:latin typeface="Aptos" panose="020B0004020202020204" pitchFamily="34" charset="0"/>
                <a:cs typeface="Arial" panose="020B0604020202020204" pitchFamily="34" charset="0"/>
              </a:rPr>
              <a:t>Permite obtener retroalimentación instantánea de la audiencia</a:t>
            </a:r>
            <a:endParaRPr lang="en-US" dirty="0">
              <a:latin typeface="Aptos" panose="020B0004020202020204" pitchFamily="34" charset="0"/>
            </a:endParaRPr>
          </a:p>
        </p:txBody>
      </p:sp>
      <p:sp>
        <p:nvSpPr>
          <p:cNvPr id="4" name="Footer Placeholder 3">
            <a:extLst>
              <a:ext uri="{FF2B5EF4-FFF2-40B4-BE49-F238E27FC236}">
                <a16:creationId xmlns:a16="http://schemas.microsoft.com/office/drawing/2014/main" id="{B8CFDD15-CCC6-52D4-E0D6-8BD5D0FFF1A4}"/>
              </a:ext>
            </a:extLst>
          </p:cNvPr>
          <p:cNvSpPr>
            <a:spLocks noGrp="1"/>
          </p:cNvSpPr>
          <p:nvPr>
            <p:ph type="ftr" sz="quarter" idx="11"/>
          </p:nvPr>
        </p:nvSpPr>
        <p:spPr>
          <a:xfrm>
            <a:off x="3894268" y="6356350"/>
            <a:ext cx="4528970" cy="365125"/>
          </a:xfrm>
        </p:spPr>
        <p:txBody>
          <a:bodyPr rtlCol="0"/>
          <a:lstStyle/>
          <a:p>
            <a:pPr rtl="0"/>
            <a:r>
              <a:rPr lang="es" b="1">
                <a:solidFill>
                  <a:schemeClr val="accent3">
                    <a:lumMod val="75000"/>
                  </a:schemeClr>
                </a:solidFill>
              </a:rPr>
              <a:t>Centro de Capacitación y Asistencia Técnica para la Vida Independiente</a:t>
            </a:r>
          </a:p>
        </p:txBody>
      </p:sp>
    </p:spTree>
    <p:extLst>
      <p:ext uri="{BB962C8B-B14F-4D97-AF65-F5344CB8AC3E}">
        <p14:creationId xmlns:p14="http://schemas.microsoft.com/office/powerpoint/2010/main" val="2278839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D973F-59A2-B1A5-B591-B47FC39C133B}"/>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251A50B-D4C9-DAE3-ADC4-9579B490D1A4}"/>
              </a:ext>
            </a:extLst>
          </p:cNvPr>
          <p:cNvSpPr>
            <a:spLocks noGrp="1"/>
          </p:cNvSpPr>
          <p:nvPr>
            <p:ph type="sldNum" sz="quarter" idx="12"/>
          </p:nvPr>
        </p:nvSpPr>
        <p:spPr/>
        <p:txBody>
          <a:bodyPr rtlCol="0"/>
          <a:lstStyle/>
          <a:p>
            <a:pPr rtl="0"/>
            <a:fld id="{181E4D21-DFBA-4BA9-A6C6-558C4B06F883}" type="slidenum">
              <a:rPr lang="en-US" smtClean="0"/>
              <a:t>15</a:t>
            </a:fld>
            <a:endParaRPr lang="en-US"/>
          </a:p>
        </p:txBody>
      </p:sp>
      <p:sp>
        <p:nvSpPr>
          <p:cNvPr id="2" name="Title 1">
            <a:extLst>
              <a:ext uri="{FF2B5EF4-FFF2-40B4-BE49-F238E27FC236}">
                <a16:creationId xmlns:a16="http://schemas.microsoft.com/office/drawing/2014/main" id="{A108F4EE-EF60-E0A6-9A57-E2E5C0095A92}"/>
              </a:ext>
            </a:extLst>
          </p:cNvPr>
          <p:cNvSpPr>
            <a:spLocks noGrp="1"/>
          </p:cNvSpPr>
          <p:nvPr>
            <p:ph type="title"/>
          </p:nvPr>
        </p:nvSpPr>
        <p:spPr>
          <a:xfrm>
            <a:off x="0" y="0"/>
            <a:ext cx="12192000" cy="647429"/>
          </a:xfrm>
          <a:solidFill>
            <a:srgbClr val="BCDDE6"/>
          </a:solidFill>
          <a:ln>
            <a:solidFill>
              <a:srgbClr val="BCDDE6"/>
            </a:solidFill>
          </a:ln>
        </p:spPr>
        <p:txBody>
          <a:bodyPr rtlCol="0">
            <a:normAutofit/>
          </a:bodyPr>
          <a:lstStyle/>
          <a:p>
            <a:pPr rtl="0"/>
            <a:r>
              <a:rPr lang="es" sz="4000" b="1">
                <a:solidFill>
                  <a:srgbClr val="750518"/>
                </a:solidFill>
              </a:rPr>
              <a:t>Formas de recopilar comentarios y opiniones </a:t>
            </a:r>
          </a:p>
        </p:txBody>
      </p:sp>
      <p:sp>
        <p:nvSpPr>
          <p:cNvPr id="3" name="Content Placeholder 2">
            <a:extLst>
              <a:ext uri="{FF2B5EF4-FFF2-40B4-BE49-F238E27FC236}">
                <a16:creationId xmlns:a16="http://schemas.microsoft.com/office/drawing/2014/main" id="{CAA3833B-217B-825C-F3A2-8B45319FF39C}"/>
              </a:ext>
            </a:extLst>
          </p:cNvPr>
          <p:cNvSpPr>
            <a:spLocks noGrp="1"/>
          </p:cNvSpPr>
          <p:nvPr>
            <p:ph idx="1"/>
          </p:nvPr>
        </p:nvSpPr>
        <p:spPr>
          <a:xfrm>
            <a:off x="262890" y="808975"/>
            <a:ext cx="11470117" cy="4764293"/>
          </a:xfrm>
          <a:noFill/>
          <a:ln w="63500">
            <a:noFill/>
          </a:ln>
        </p:spPr>
        <p:txBody>
          <a:bodyPr rtlCol="0">
            <a:noAutofit/>
          </a:bodyPr>
          <a:lstStyle/>
          <a:p>
            <a:pPr rtl="0">
              <a:spcBef>
                <a:spcPts val="0"/>
              </a:spcBef>
              <a:spcAft>
                <a:spcPts val="2400"/>
              </a:spcAft>
            </a:pPr>
            <a:r>
              <a:rPr lang="es" sz="2400" b="1">
                <a:cs typeface="Arial" panose="020B0604020202020204" pitchFamily="34" charset="0"/>
              </a:rPr>
              <a:t>Organización de asambleas comunitarias o "sesiones de escucha"</a:t>
            </a:r>
          </a:p>
          <a:p>
            <a:pPr lvl="1" rtl="0">
              <a:spcBef>
                <a:spcPts val="0"/>
              </a:spcBef>
              <a:spcAft>
                <a:spcPts val="2400"/>
              </a:spcAft>
            </a:pPr>
            <a:r>
              <a:rPr lang="es" sz="2000">
                <a:cs typeface="Arial" panose="020B0604020202020204" pitchFamily="34" charset="0"/>
              </a:rPr>
              <a:t>Intentar asociarse con CILs para organizar estas sesiones en conjunto </a:t>
            </a:r>
          </a:p>
          <a:p>
            <a:pPr lvl="1" rtl="0">
              <a:spcBef>
                <a:spcPts val="0"/>
              </a:spcBef>
              <a:spcAft>
                <a:spcPts val="2400"/>
              </a:spcAft>
            </a:pPr>
            <a:r>
              <a:rPr lang="es" sz="2000">
                <a:cs typeface="Arial" panose="020B0604020202020204" pitchFamily="34" charset="0"/>
              </a:rPr>
              <a:t>Considerar permitir acceso remoto </a:t>
            </a:r>
          </a:p>
          <a:p>
            <a:pPr lvl="1" rtl="0">
              <a:spcBef>
                <a:spcPts val="0"/>
              </a:spcBef>
              <a:spcAft>
                <a:spcPts val="2400"/>
              </a:spcAft>
            </a:pPr>
            <a:r>
              <a:rPr lang="es" sz="2000">
                <a:cs typeface="Arial" panose="020B0604020202020204" pitchFamily="34" charset="0"/>
              </a:rPr>
              <a:t>Pedir a grupos de defensa locales que se asocien </a:t>
            </a:r>
          </a:p>
          <a:p>
            <a:pPr rtl="0">
              <a:spcBef>
                <a:spcPts val="0"/>
              </a:spcBef>
              <a:spcAft>
                <a:spcPts val="2400"/>
              </a:spcAft>
            </a:pPr>
            <a:r>
              <a:rPr lang="es" sz="2400" b="1">
                <a:cs typeface="Arial" panose="020B0604020202020204" pitchFamily="34" charset="0"/>
              </a:rPr>
              <a:t>Organizar grupos focales (o pequeños grupos de debate)</a:t>
            </a:r>
          </a:p>
        </p:txBody>
      </p:sp>
      <p:sp>
        <p:nvSpPr>
          <p:cNvPr id="4" name="Footer Placeholder 3">
            <a:extLst>
              <a:ext uri="{FF2B5EF4-FFF2-40B4-BE49-F238E27FC236}">
                <a16:creationId xmlns:a16="http://schemas.microsoft.com/office/drawing/2014/main" id="{3CF90487-05F2-7366-952D-2DA9ED3D093B}"/>
              </a:ext>
            </a:extLst>
          </p:cNvPr>
          <p:cNvSpPr>
            <a:spLocks noGrp="1"/>
          </p:cNvSpPr>
          <p:nvPr>
            <p:ph type="ftr" sz="quarter" idx="11"/>
          </p:nvPr>
        </p:nvSpPr>
        <p:spPr>
          <a:xfrm>
            <a:off x="3894268" y="6356350"/>
            <a:ext cx="4528970" cy="365125"/>
          </a:xfrm>
        </p:spPr>
        <p:txBody>
          <a:bodyPr rtlCol="0"/>
          <a:lstStyle/>
          <a:p>
            <a:pPr rtl="0"/>
            <a:r>
              <a:rPr lang="es" b="1">
                <a:solidFill>
                  <a:schemeClr val="accent3">
                    <a:lumMod val="75000"/>
                  </a:schemeClr>
                </a:solidFill>
              </a:rPr>
              <a:t>Centro de Capacitación y Asistencia Técnica para la Vida Independiente</a:t>
            </a:r>
          </a:p>
        </p:txBody>
      </p:sp>
    </p:spTree>
    <p:extLst>
      <p:ext uri="{BB962C8B-B14F-4D97-AF65-F5344CB8AC3E}">
        <p14:creationId xmlns:p14="http://schemas.microsoft.com/office/powerpoint/2010/main" val="2956769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79128-4CB0-D953-BF5F-152EB409C6FF}"/>
            </a:ext>
          </a:extLst>
        </p:cNvPr>
        <p:cNvGrpSpPr/>
        <p:nvPr/>
      </p:nvGrpSpPr>
      <p:grpSpPr>
        <a:xfrm>
          <a:off x="0" y="0"/>
          <a:ext cx="0" cy="0"/>
          <a:chOff x="0" y="0"/>
          <a:chExt cx="0" cy="0"/>
        </a:xfrm>
      </p:grpSpPr>
      <p:sp>
        <p:nvSpPr>
          <p:cNvPr id="6" name="Rectangle ">
            <a:extLst>
              <a:ext uri="{FF2B5EF4-FFF2-40B4-BE49-F238E27FC236}">
                <a16:creationId xmlns:a16="http://schemas.microsoft.com/office/drawing/2014/main" id="{952581B9-00F8-A6AD-99FE-1CB8DFF50E27}"/>
              </a:ext>
              <a:ext uri="{C183D7F6-B498-43B3-948B-1728B52AA6E4}">
                <adec:decorative xmlns:adec="http://schemas.microsoft.com/office/drawing/2017/decorative" val="1"/>
              </a:ext>
            </a:extLst>
          </p:cNvPr>
          <p:cNvSpPr/>
          <p:nvPr/>
        </p:nvSpPr>
        <p:spPr>
          <a:xfrm>
            <a:off x="151940" y="748592"/>
            <a:ext cx="8458660" cy="246401"/>
          </a:xfrm>
          <a:prstGeom prst="rect">
            <a:avLst/>
          </a:prstGeom>
          <a:solidFill>
            <a:srgbClr val="750518"/>
          </a:solidFill>
          <a:ln>
            <a:solidFill>
              <a:srgbClr val="750518"/>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
        <p:nvSpPr>
          <p:cNvPr id="5" name="Slide Number">
            <a:extLst>
              <a:ext uri="{FF2B5EF4-FFF2-40B4-BE49-F238E27FC236}">
                <a16:creationId xmlns:a16="http://schemas.microsoft.com/office/drawing/2014/main" id="{7CDE7211-444C-8A83-0E21-DAA01125C59C}"/>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pPr>
                <a:spcAft>
                  <a:spcPts val="600"/>
                </a:spcAft>
              </a:pPr>
              <a:t>16</a:t>
            </a:fld>
            <a:endParaRPr lang="en-US"/>
          </a:p>
        </p:txBody>
      </p:sp>
      <p:sp>
        <p:nvSpPr>
          <p:cNvPr id="2" name="Title ">
            <a:extLst>
              <a:ext uri="{FF2B5EF4-FFF2-40B4-BE49-F238E27FC236}">
                <a16:creationId xmlns:a16="http://schemas.microsoft.com/office/drawing/2014/main" id="{3905C175-545A-3276-F3A7-0BC0CFBF168E}"/>
              </a:ext>
            </a:extLst>
          </p:cNvPr>
          <p:cNvSpPr>
            <a:spLocks noGrp="1"/>
          </p:cNvSpPr>
          <p:nvPr>
            <p:ph type="title"/>
          </p:nvPr>
        </p:nvSpPr>
        <p:spPr>
          <a:xfrm>
            <a:off x="0" y="-694"/>
            <a:ext cx="12192000" cy="749286"/>
          </a:xfrm>
        </p:spPr>
        <p:txBody>
          <a:bodyPr rtlCol="0" anchor="b">
            <a:normAutofit fontScale="90000"/>
          </a:bodyPr>
          <a:lstStyle/>
          <a:p>
            <a:pPr rtl="0"/>
            <a:r>
              <a:rPr lang="es" sz="5000" b="1"/>
              <a:t>Entender la comunidad </a:t>
            </a:r>
          </a:p>
        </p:txBody>
      </p:sp>
      <p:sp>
        <p:nvSpPr>
          <p:cNvPr id="3" name="Text">
            <a:extLst>
              <a:ext uri="{FF2B5EF4-FFF2-40B4-BE49-F238E27FC236}">
                <a16:creationId xmlns:a16="http://schemas.microsoft.com/office/drawing/2014/main" id="{3923FED3-D439-4D37-CAB4-976A41206429}"/>
              </a:ext>
            </a:extLst>
          </p:cNvPr>
          <p:cNvSpPr>
            <a:spLocks noGrp="1"/>
          </p:cNvSpPr>
          <p:nvPr>
            <p:ph idx="1"/>
          </p:nvPr>
        </p:nvSpPr>
        <p:spPr>
          <a:xfrm>
            <a:off x="151940" y="1141162"/>
            <a:ext cx="11746690" cy="3922746"/>
          </a:xfrm>
        </p:spPr>
        <p:txBody>
          <a:bodyPr vert="horz" lIns="91440" tIns="45720" rIns="91440" bIns="45720" rtlCol="0" anchor="t">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s" i="0" u="none" strike="noStrike" kern="1200" cap="none" spc="0" normalizeH="0" noProof="0">
                <a:ln>
                  <a:noFill/>
                </a:ln>
                <a:solidFill>
                  <a:prstClr val="black"/>
                </a:solidFill>
                <a:effectLst/>
                <a:uLnTx/>
                <a:uFillTx/>
                <a:latin typeface="Aptos" panose="02110004020202020204"/>
                <a:ea typeface="+mn-ea"/>
                <a:cs typeface="+mn-cs"/>
              </a:rPr>
              <a:t>La recopilación de opiniones y comentarios públicos puede provenir de diversas maneras.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s">
                <a:solidFill>
                  <a:prstClr val="black"/>
                </a:solidFill>
                <a:latin typeface="Aptos" panose="02110004020202020204"/>
              </a:rPr>
              <a:t>Conozca cómo las comunidades no atendidas y desatendidas se vinculan con otras.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s">
                <a:solidFill>
                  <a:prstClr val="black"/>
                </a:solidFill>
                <a:latin typeface="Aptos" panose="02110004020202020204"/>
              </a:rPr>
              <a:t>Identifique socios que puedan compartir oportunidades de aportes.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s">
                <a:solidFill>
                  <a:prstClr val="black"/>
                </a:solidFill>
                <a:latin typeface="Aptos" panose="02110004020202020204"/>
              </a:rPr>
              <a:t>Mire más allá de su red inmediata.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100" b="0" i="1" u="none" strike="noStrike" kern="1200" cap="none" spc="0" normalizeH="0" baseline="0" noProof="0" dirty="0">
              <a:ln>
                <a:noFill/>
              </a:ln>
              <a:solidFill>
                <a:prstClr val="black"/>
              </a:solidFill>
              <a:effectLst/>
              <a:uLnTx/>
              <a:uFillTx/>
              <a:latin typeface="Aptos" panose="02110004020202020204"/>
              <a:ea typeface="+mn-ea"/>
              <a:cs typeface="+mn-cs"/>
            </a:endParaRPr>
          </a:p>
          <a:p>
            <a:pPr marL="0" indent="0" rtl="0">
              <a:lnSpc>
                <a:spcPct val="120000"/>
              </a:lnSpc>
              <a:buNone/>
            </a:pPr>
            <a:endParaRPr lang="en-US" sz="1600" dirty="0">
              <a:latin typeface="Arial"/>
              <a:cs typeface="Arial"/>
            </a:endParaRPr>
          </a:p>
          <a:p>
            <a:pPr marL="0" indent="0" rtl="0">
              <a:lnSpc>
                <a:spcPct val="120000"/>
              </a:lnSpc>
              <a:buNone/>
            </a:pPr>
            <a:endParaRPr lang="en-US" sz="18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rial"/>
              <a:cs typeface="Arial"/>
            </a:endParaRPr>
          </a:p>
          <a:p>
            <a:pPr rtl="0"/>
            <a:endParaRPr lang="en-US" sz="2200" dirty="0">
              <a:latin typeface="Arial"/>
              <a:cs typeface="Arial"/>
            </a:endParaRPr>
          </a:p>
          <a:p>
            <a:pPr rtl="0"/>
            <a:endParaRPr lang="en-US" sz="22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ptos" panose="02110004020202020204"/>
              <a:cs typeface="Arial"/>
            </a:endParaRPr>
          </a:p>
          <a:p>
            <a:pPr marL="342900" indent="-342900" rtl="0"/>
            <a:endParaRPr lang="en-US" sz="2200" b="1" dirty="0">
              <a:latin typeface="Aptos" panose="02110004020202020204"/>
              <a:cs typeface="Arial"/>
            </a:endParaRPr>
          </a:p>
          <a:p>
            <a:pPr marL="0" indent="0" rtl="0">
              <a:buNone/>
            </a:pPr>
            <a:endParaRPr lang="en-US" sz="2200" dirty="0">
              <a:latin typeface="Aptos" panose="02110004020202020204"/>
              <a:cs typeface="Arial"/>
            </a:endParaRPr>
          </a:p>
        </p:txBody>
      </p:sp>
      <p:sp>
        <p:nvSpPr>
          <p:cNvPr id="4" name="Footer ">
            <a:extLst>
              <a:ext uri="{FF2B5EF4-FFF2-40B4-BE49-F238E27FC236}">
                <a16:creationId xmlns:a16="http://schemas.microsoft.com/office/drawing/2014/main" id="{3AF391C5-FBF0-9E1E-3AA4-9BA2D5884DCB}"/>
              </a:ext>
            </a:extLst>
          </p:cNvPr>
          <p:cNvSpPr>
            <a:spLocks noGrp="1"/>
          </p:cNvSpPr>
          <p:nvPr>
            <p:ph type="ftr" sz="quarter" idx="11"/>
          </p:nvPr>
        </p:nvSpPr>
        <p:spPr>
          <a:xfrm>
            <a:off x="4038600" y="6356350"/>
            <a:ext cx="4114800" cy="365125"/>
          </a:xfrm>
        </p:spPr>
        <p:txBody>
          <a:bodyPr rtlCol="0">
            <a:normAutofit/>
          </a:bodyPr>
          <a:lstStyle/>
          <a:p>
            <a:pPr rtl="0">
              <a:spcAft>
                <a:spcPts val="600"/>
              </a:spcAft>
            </a:pPr>
            <a:r>
              <a:rPr lang="es" sz="1100" b="1"/>
              <a:t>Centro de Capacitación y Asistencia Técnica para la Vida Independiente</a:t>
            </a:r>
          </a:p>
        </p:txBody>
      </p:sp>
      <p:sp>
        <p:nvSpPr>
          <p:cNvPr id="7" name="Rectangle ">
            <a:extLst>
              <a:ext uri="{FF2B5EF4-FFF2-40B4-BE49-F238E27FC236}">
                <a16:creationId xmlns:a16="http://schemas.microsoft.com/office/drawing/2014/main" id="{A9ECA678-D6D1-5957-246C-D429946C453E}"/>
              </a:ext>
              <a:ext uri="{C183D7F6-B498-43B3-948B-1728B52AA6E4}">
                <adec:decorative xmlns:adec="http://schemas.microsoft.com/office/drawing/2017/decorative" val="1"/>
              </a:ext>
            </a:extLst>
          </p:cNvPr>
          <p:cNvSpPr/>
          <p:nvPr/>
        </p:nvSpPr>
        <p:spPr>
          <a:xfrm>
            <a:off x="3707655" y="5570669"/>
            <a:ext cx="8152350" cy="292338"/>
          </a:xfrm>
          <a:prstGeom prst="rect">
            <a:avLst/>
          </a:prstGeom>
          <a:solidFill>
            <a:srgbClr val="BCDDE6"/>
          </a:solidFill>
          <a:ln>
            <a:solidFill>
              <a:srgbClr val="BCDDE6"/>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Tree>
    <p:extLst>
      <p:ext uri="{BB962C8B-B14F-4D97-AF65-F5344CB8AC3E}">
        <p14:creationId xmlns:p14="http://schemas.microsoft.com/office/powerpoint/2010/main" val="581757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A1410-87DE-94F8-A857-32AAED44E597}"/>
            </a:ext>
          </a:extLst>
        </p:cNvPr>
        <p:cNvGrpSpPr/>
        <p:nvPr/>
      </p:nvGrpSpPr>
      <p:grpSpPr>
        <a:xfrm>
          <a:off x="0" y="0"/>
          <a:ext cx="0" cy="0"/>
          <a:chOff x="0" y="0"/>
          <a:chExt cx="0" cy="0"/>
        </a:xfrm>
      </p:grpSpPr>
      <p:sp>
        <p:nvSpPr>
          <p:cNvPr id="6" name="Rectangle ">
            <a:extLst>
              <a:ext uri="{FF2B5EF4-FFF2-40B4-BE49-F238E27FC236}">
                <a16:creationId xmlns:a16="http://schemas.microsoft.com/office/drawing/2014/main" id="{8A5104B4-4CE7-CA33-C392-019B5479BDBF}"/>
              </a:ext>
              <a:ext uri="{C183D7F6-B498-43B3-948B-1728B52AA6E4}">
                <adec:decorative xmlns:adec="http://schemas.microsoft.com/office/drawing/2017/decorative" val="1"/>
              </a:ext>
            </a:extLst>
          </p:cNvPr>
          <p:cNvSpPr/>
          <p:nvPr/>
        </p:nvSpPr>
        <p:spPr>
          <a:xfrm>
            <a:off x="151940" y="748592"/>
            <a:ext cx="8458660" cy="246401"/>
          </a:xfrm>
          <a:prstGeom prst="rect">
            <a:avLst/>
          </a:prstGeom>
          <a:solidFill>
            <a:srgbClr val="750518"/>
          </a:solidFill>
          <a:ln>
            <a:solidFill>
              <a:srgbClr val="750518"/>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
        <p:nvSpPr>
          <p:cNvPr id="5" name="Slide Number">
            <a:extLst>
              <a:ext uri="{FF2B5EF4-FFF2-40B4-BE49-F238E27FC236}">
                <a16:creationId xmlns:a16="http://schemas.microsoft.com/office/drawing/2014/main" id="{B713AE7F-79F7-C4F9-F0DD-045DE97F5014}"/>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pPr>
                <a:spcAft>
                  <a:spcPts val="600"/>
                </a:spcAft>
              </a:pPr>
              <a:t>17</a:t>
            </a:fld>
            <a:endParaRPr lang="en-US"/>
          </a:p>
        </p:txBody>
      </p:sp>
      <p:sp>
        <p:nvSpPr>
          <p:cNvPr id="2" name="Title ">
            <a:extLst>
              <a:ext uri="{FF2B5EF4-FFF2-40B4-BE49-F238E27FC236}">
                <a16:creationId xmlns:a16="http://schemas.microsoft.com/office/drawing/2014/main" id="{CD86935B-D893-4955-3279-165F171E5F1E}"/>
              </a:ext>
            </a:extLst>
          </p:cNvPr>
          <p:cNvSpPr>
            <a:spLocks noGrp="1"/>
          </p:cNvSpPr>
          <p:nvPr>
            <p:ph type="title"/>
          </p:nvPr>
        </p:nvSpPr>
        <p:spPr>
          <a:xfrm>
            <a:off x="0" y="-694"/>
            <a:ext cx="12192000" cy="749286"/>
          </a:xfrm>
        </p:spPr>
        <p:txBody>
          <a:bodyPr rtlCol="0" anchor="b">
            <a:normAutofit fontScale="90000"/>
          </a:bodyPr>
          <a:lstStyle/>
          <a:p>
            <a:pPr rtl="0"/>
            <a:r>
              <a:rPr lang="es" sz="5000" b="1"/>
              <a:t>Compromiso del CIL </a:t>
            </a:r>
          </a:p>
        </p:txBody>
      </p:sp>
      <p:sp>
        <p:nvSpPr>
          <p:cNvPr id="3" name="Text">
            <a:extLst>
              <a:ext uri="{FF2B5EF4-FFF2-40B4-BE49-F238E27FC236}">
                <a16:creationId xmlns:a16="http://schemas.microsoft.com/office/drawing/2014/main" id="{B58FBACA-1DF2-D9C0-D7D5-3B907B7C7D8D}"/>
              </a:ext>
            </a:extLst>
          </p:cNvPr>
          <p:cNvSpPr>
            <a:spLocks noGrp="1"/>
          </p:cNvSpPr>
          <p:nvPr>
            <p:ph idx="1"/>
          </p:nvPr>
        </p:nvSpPr>
        <p:spPr>
          <a:xfrm>
            <a:off x="151940" y="1141162"/>
            <a:ext cx="11746690" cy="3922746"/>
          </a:xfrm>
        </p:spPr>
        <p:txBody>
          <a:bodyPr vert="horz" lIns="91440" tIns="45720" rIns="91440" bIns="45720" rtlCol="0" anchor="t">
            <a:noAutofit/>
          </a:bodyPr>
          <a:lstStyle/>
          <a:p>
            <a:pPr lvl="0" rtl="0">
              <a:defRPr/>
            </a:pPr>
            <a:r>
              <a:rPr lang="es"/>
              <a:t>Los CIL tienen sus propios planes de divulgación.</a:t>
            </a:r>
          </a:p>
          <a:p>
            <a:pPr rtl="0">
              <a:defRPr/>
            </a:pPr>
            <a:r>
              <a:rPr lang="es"/>
              <a:t>Vea qué CIL tiene mayor éxito en la recopilación de comentarios de los consumidores.</a:t>
            </a:r>
          </a:p>
          <a:p>
            <a:pPr rtl="0">
              <a:defRPr/>
            </a:pPr>
            <a:r>
              <a:rPr lang="es"/>
              <a:t>Tenga un debate en la red sobre cómo ese ejemplo puede ser una mejor práctica para recopilar aportes del SPIL. </a:t>
            </a:r>
          </a:p>
          <a:p>
            <a:pPr marL="0" lvl="0" indent="0" rtl="0">
              <a:buNone/>
              <a:defRPr/>
            </a:pPr>
            <a:endParaRPr kumimoji="0" lang="en-US" sz="2100" b="0" i="1" u="none" strike="noStrike" kern="1200" cap="none" spc="0" normalizeH="0" baseline="0" noProof="0" dirty="0">
              <a:ln>
                <a:noFill/>
              </a:ln>
              <a:solidFill>
                <a:prstClr val="black"/>
              </a:solidFill>
              <a:effectLst/>
              <a:uLnTx/>
              <a:uFillTx/>
              <a:latin typeface="Aptos" panose="02110004020202020204"/>
              <a:ea typeface="+mn-ea"/>
              <a:cs typeface="+mn-cs"/>
            </a:endParaRPr>
          </a:p>
          <a:p>
            <a:pPr marL="0" indent="0" rtl="0">
              <a:lnSpc>
                <a:spcPct val="120000"/>
              </a:lnSpc>
              <a:buNone/>
            </a:pPr>
            <a:endParaRPr lang="en-US" sz="1600" dirty="0">
              <a:latin typeface="Arial"/>
              <a:cs typeface="Arial"/>
            </a:endParaRPr>
          </a:p>
          <a:p>
            <a:pPr marL="0" indent="0" rtl="0">
              <a:lnSpc>
                <a:spcPct val="120000"/>
              </a:lnSpc>
              <a:buNone/>
            </a:pPr>
            <a:endParaRPr lang="en-US" sz="18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rial"/>
              <a:cs typeface="Arial"/>
            </a:endParaRPr>
          </a:p>
          <a:p>
            <a:pPr rtl="0"/>
            <a:endParaRPr lang="en-US" sz="2200" dirty="0">
              <a:latin typeface="Arial"/>
              <a:cs typeface="Arial"/>
            </a:endParaRPr>
          </a:p>
          <a:p>
            <a:pPr rtl="0"/>
            <a:endParaRPr lang="en-US" sz="22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ptos" panose="02110004020202020204"/>
              <a:cs typeface="Arial"/>
            </a:endParaRPr>
          </a:p>
          <a:p>
            <a:pPr marL="342900" indent="-342900" rtl="0"/>
            <a:endParaRPr lang="en-US" sz="2200" b="1" dirty="0">
              <a:latin typeface="Aptos" panose="02110004020202020204"/>
              <a:cs typeface="Arial"/>
            </a:endParaRPr>
          </a:p>
          <a:p>
            <a:pPr marL="0" indent="0" rtl="0">
              <a:buNone/>
            </a:pPr>
            <a:endParaRPr lang="en-US" sz="2200" dirty="0">
              <a:latin typeface="Aptos" panose="02110004020202020204"/>
              <a:cs typeface="Arial"/>
            </a:endParaRPr>
          </a:p>
        </p:txBody>
      </p:sp>
      <p:sp>
        <p:nvSpPr>
          <p:cNvPr id="4" name="Footer ">
            <a:extLst>
              <a:ext uri="{FF2B5EF4-FFF2-40B4-BE49-F238E27FC236}">
                <a16:creationId xmlns:a16="http://schemas.microsoft.com/office/drawing/2014/main" id="{CA4DF2BF-EA46-79E7-3D37-21D7B6AEF0BD}"/>
              </a:ext>
            </a:extLst>
          </p:cNvPr>
          <p:cNvSpPr>
            <a:spLocks noGrp="1"/>
          </p:cNvSpPr>
          <p:nvPr>
            <p:ph type="ftr" sz="quarter" idx="11"/>
          </p:nvPr>
        </p:nvSpPr>
        <p:spPr>
          <a:xfrm>
            <a:off x="4038600" y="6356350"/>
            <a:ext cx="4114800" cy="365125"/>
          </a:xfrm>
        </p:spPr>
        <p:txBody>
          <a:bodyPr rtlCol="0">
            <a:normAutofit/>
          </a:bodyPr>
          <a:lstStyle/>
          <a:p>
            <a:pPr rtl="0">
              <a:spcAft>
                <a:spcPts val="600"/>
              </a:spcAft>
            </a:pPr>
            <a:r>
              <a:rPr lang="es" sz="1100" b="1"/>
              <a:t>Centro de Capacitación y Asistencia Técnica para la Vida Independiente</a:t>
            </a:r>
          </a:p>
        </p:txBody>
      </p:sp>
      <p:sp>
        <p:nvSpPr>
          <p:cNvPr id="7" name="Rectangle ">
            <a:extLst>
              <a:ext uri="{FF2B5EF4-FFF2-40B4-BE49-F238E27FC236}">
                <a16:creationId xmlns:a16="http://schemas.microsoft.com/office/drawing/2014/main" id="{346A8CB1-E4A5-1224-DD14-9CBCBC13180F}"/>
              </a:ext>
              <a:ext uri="{C183D7F6-B498-43B3-948B-1728B52AA6E4}">
                <adec:decorative xmlns:adec="http://schemas.microsoft.com/office/drawing/2017/decorative" val="1"/>
              </a:ext>
            </a:extLst>
          </p:cNvPr>
          <p:cNvSpPr/>
          <p:nvPr/>
        </p:nvSpPr>
        <p:spPr>
          <a:xfrm>
            <a:off x="3707655" y="5570669"/>
            <a:ext cx="8152350" cy="292338"/>
          </a:xfrm>
          <a:prstGeom prst="rect">
            <a:avLst/>
          </a:prstGeom>
          <a:solidFill>
            <a:srgbClr val="BCDDE6"/>
          </a:solidFill>
          <a:ln>
            <a:solidFill>
              <a:srgbClr val="BCDDE6"/>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Tree>
    <p:extLst>
      <p:ext uri="{BB962C8B-B14F-4D97-AF65-F5344CB8AC3E}">
        <p14:creationId xmlns:p14="http://schemas.microsoft.com/office/powerpoint/2010/main" val="1005319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D0927-5809-7B1E-9D01-69A708E8CF7F}"/>
            </a:ext>
          </a:extLst>
        </p:cNvPr>
        <p:cNvGrpSpPr/>
        <p:nvPr/>
      </p:nvGrpSpPr>
      <p:grpSpPr>
        <a:xfrm>
          <a:off x="0" y="0"/>
          <a:ext cx="0" cy="0"/>
          <a:chOff x="0" y="0"/>
          <a:chExt cx="0" cy="0"/>
        </a:xfrm>
      </p:grpSpPr>
      <p:sp>
        <p:nvSpPr>
          <p:cNvPr id="6" name="Rectangle ">
            <a:extLst>
              <a:ext uri="{FF2B5EF4-FFF2-40B4-BE49-F238E27FC236}">
                <a16:creationId xmlns:a16="http://schemas.microsoft.com/office/drawing/2014/main" id="{18396D5E-56A8-2766-E452-EF88EB3CF355}"/>
              </a:ext>
              <a:ext uri="{C183D7F6-B498-43B3-948B-1728B52AA6E4}">
                <adec:decorative xmlns:adec="http://schemas.microsoft.com/office/drawing/2017/decorative" val="1"/>
              </a:ext>
            </a:extLst>
          </p:cNvPr>
          <p:cNvSpPr/>
          <p:nvPr/>
        </p:nvSpPr>
        <p:spPr>
          <a:xfrm>
            <a:off x="148607" y="939528"/>
            <a:ext cx="8152350" cy="292338"/>
          </a:xfrm>
          <a:prstGeom prst="rect">
            <a:avLst/>
          </a:prstGeom>
          <a:solidFill>
            <a:srgbClr val="750518"/>
          </a:solidFill>
          <a:ln>
            <a:solidFill>
              <a:srgbClr val="750518"/>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
        <p:nvSpPr>
          <p:cNvPr id="5" name="Slide Number">
            <a:extLst>
              <a:ext uri="{FF2B5EF4-FFF2-40B4-BE49-F238E27FC236}">
                <a16:creationId xmlns:a16="http://schemas.microsoft.com/office/drawing/2014/main" id="{E78AB5B5-0002-8F30-1BB5-9152B77C8170}"/>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pPr>
                <a:spcAft>
                  <a:spcPts val="600"/>
                </a:spcAft>
              </a:pPr>
              <a:t>18</a:t>
            </a:fld>
            <a:endParaRPr lang="en-US"/>
          </a:p>
        </p:txBody>
      </p:sp>
      <p:sp>
        <p:nvSpPr>
          <p:cNvPr id="2" name="Title ">
            <a:extLst>
              <a:ext uri="{FF2B5EF4-FFF2-40B4-BE49-F238E27FC236}">
                <a16:creationId xmlns:a16="http://schemas.microsoft.com/office/drawing/2014/main" id="{CADCBE64-B087-C0F2-8289-9E2FE990A6B5}"/>
              </a:ext>
            </a:extLst>
          </p:cNvPr>
          <p:cNvSpPr>
            <a:spLocks noGrp="1"/>
          </p:cNvSpPr>
          <p:nvPr>
            <p:ph type="title"/>
          </p:nvPr>
        </p:nvSpPr>
        <p:spPr>
          <a:xfrm>
            <a:off x="388765" y="1791530"/>
            <a:ext cx="11197615" cy="940248"/>
          </a:xfrm>
        </p:spPr>
        <p:txBody>
          <a:bodyPr rtlCol="0" anchor="b">
            <a:normAutofit/>
          </a:bodyPr>
          <a:lstStyle/>
          <a:p>
            <a:pPr rtl="0"/>
            <a:r>
              <a:rPr lang="es" sz="5000" b="1"/>
              <a:t>¿Preguntas? </a:t>
            </a:r>
          </a:p>
        </p:txBody>
      </p:sp>
      <p:sp>
        <p:nvSpPr>
          <p:cNvPr id="4" name="Footer ">
            <a:extLst>
              <a:ext uri="{FF2B5EF4-FFF2-40B4-BE49-F238E27FC236}">
                <a16:creationId xmlns:a16="http://schemas.microsoft.com/office/drawing/2014/main" id="{DBAA0483-8885-AD04-FA87-03AE83EB6297}"/>
              </a:ext>
            </a:extLst>
          </p:cNvPr>
          <p:cNvSpPr>
            <a:spLocks noGrp="1"/>
          </p:cNvSpPr>
          <p:nvPr>
            <p:ph type="ftr" sz="quarter" idx="11"/>
          </p:nvPr>
        </p:nvSpPr>
        <p:spPr>
          <a:xfrm>
            <a:off x="4038600" y="6356350"/>
            <a:ext cx="4114800" cy="365125"/>
          </a:xfrm>
        </p:spPr>
        <p:txBody>
          <a:bodyPr rtlCol="0">
            <a:normAutofit/>
          </a:bodyPr>
          <a:lstStyle/>
          <a:p>
            <a:pPr rtl="0">
              <a:spcAft>
                <a:spcPts val="600"/>
              </a:spcAft>
            </a:pPr>
            <a:r>
              <a:rPr lang="es" sz="1100" b="1"/>
              <a:t>Centro de Capacitación y Asistencia Técnica para la Vida Independiente</a:t>
            </a:r>
          </a:p>
        </p:txBody>
      </p:sp>
      <p:sp>
        <p:nvSpPr>
          <p:cNvPr id="7" name="Rectangle ">
            <a:extLst>
              <a:ext uri="{FF2B5EF4-FFF2-40B4-BE49-F238E27FC236}">
                <a16:creationId xmlns:a16="http://schemas.microsoft.com/office/drawing/2014/main" id="{2E3F342D-1AC0-ED47-7951-913D94AD5DE3}"/>
              </a:ext>
              <a:ext uri="{C183D7F6-B498-43B3-948B-1728B52AA6E4}">
                <adec:decorative xmlns:adec="http://schemas.microsoft.com/office/drawing/2017/decorative" val="1"/>
              </a:ext>
            </a:extLst>
          </p:cNvPr>
          <p:cNvSpPr/>
          <p:nvPr/>
        </p:nvSpPr>
        <p:spPr>
          <a:xfrm>
            <a:off x="3434030" y="5825997"/>
            <a:ext cx="8152350" cy="292338"/>
          </a:xfrm>
          <a:prstGeom prst="rect">
            <a:avLst/>
          </a:prstGeom>
          <a:solidFill>
            <a:srgbClr val="BCDDE6"/>
          </a:solidFill>
          <a:ln>
            <a:solidFill>
              <a:srgbClr val="BCDDE6"/>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Tree>
    <p:extLst>
      <p:ext uri="{BB962C8B-B14F-4D97-AF65-F5344CB8AC3E}">
        <p14:creationId xmlns:p14="http://schemas.microsoft.com/office/powerpoint/2010/main" val="1697720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9B0FD-74B1-E12A-6754-B78247B88BB3}"/>
              </a:ext>
            </a:extLst>
          </p:cNvPr>
          <p:cNvSpPr>
            <a:spLocks noGrp="1"/>
          </p:cNvSpPr>
          <p:nvPr>
            <p:ph type="title"/>
          </p:nvPr>
        </p:nvSpPr>
        <p:spPr>
          <a:xfrm>
            <a:off x="838200" y="365125"/>
            <a:ext cx="10801574" cy="1325563"/>
          </a:xfrm>
        </p:spPr>
        <p:txBody>
          <a:bodyPr rtlCol="0"/>
          <a:lstStyle/>
          <a:p>
            <a:pPr rtl="0"/>
            <a:r>
              <a:rPr lang="es" b="1">
                <a:solidFill>
                  <a:srgbClr val="750518"/>
                </a:solidFill>
                <a:latin typeface="Aptos Display" panose="020B0004020202020204" pitchFamily="34" charset="0"/>
                <a:cs typeface="Arial"/>
              </a:rPr>
              <a:t>¡Cómo contactarnos!</a:t>
            </a:r>
          </a:p>
        </p:txBody>
      </p:sp>
      <p:sp>
        <p:nvSpPr>
          <p:cNvPr id="3" name="Content Placeholder 2">
            <a:extLst>
              <a:ext uri="{FF2B5EF4-FFF2-40B4-BE49-F238E27FC236}">
                <a16:creationId xmlns:a16="http://schemas.microsoft.com/office/drawing/2014/main" id="{184A01B1-B045-8E12-F5C8-F6DCD059F6BE}"/>
              </a:ext>
            </a:extLst>
          </p:cNvPr>
          <p:cNvSpPr>
            <a:spLocks noGrp="1"/>
          </p:cNvSpPr>
          <p:nvPr>
            <p:ph idx="1"/>
          </p:nvPr>
        </p:nvSpPr>
        <p:spPr>
          <a:xfrm>
            <a:off x="838200" y="1455996"/>
            <a:ext cx="10515600" cy="5036879"/>
          </a:xfrm>
        </p:spPr>
        <p:txBody>
          <a:bodyPr vert="horz" lIns="91440" tIns="45720" rIns="91440" bIns="45720" rtlCol="0" anchor="t">
            <a:normAutofit fontScale="62500" lnSpcReduction="20000"/>
          </a:bodyPr>
          <a:lstStyle/>
          <a:p>
            <a:pPr marL="0" indent="0" rtl="0">
              <a:buNone/>
            </a:pPr>
            <a:r>
              <a:rPr lang="es" sz="3200" b="1">
                <a:latin typeface="Arial"/>
                <a:cs typeface="Arial"/>
              </a:rPr>
              <a:t>Sitio web:</a:t>
            </a:r>
            <a:r>
              <a:rPr lang="es" sz="3200">
                <a:latin typeface="Arial"/>
                <a:cs typeface="Arial"/>
              </a:rPr>
              <a:t> www.ILTTACenter.org </a:t>
            </a:r>
          </a:p>
          <a:p>
            <a:pPr marL="0" indent="0" rtl="0">
              <a:buNone/>
            </a:pPr>
            <a:r>
              <a:rPr lang="es" sz="3200" b="1">
                <a:latin typeface="Arial"/>
                <a:cs typeface="Arial"/>
              </a:rPr>
              <a:t>Solicite capacitación y/o asistencia técnica </a:t>
            </a:r>
            <a:r>
              <a:rPr lang="es" sz="3200">
                <a:latin typeface="Arial"/>
                <a:cs typeface="Arial"/>
              </a:rPr>
              <a:t>(ayuda experta para su organización): complete un formulario en nuestro sitio web para hacernos saber cómo podemos ayudarlo.</a:t>
            </a:r>
          </a:p>
          <a:p>
            <a:pPr marL="0" indent="0" rtl="0">
              <a:buNone/>
            </a:pPr>
            <a:r>
              <a:rPr lang="es" sz="3200" b="1">
                <a:latin typeface="Arial"/>
                <a:cs typeface="Arial"/>
              </a:rPr>
              <a:t>Llame al: </a:t>
            </a:r>
            <a:r>
              <a:rPr lang="es" sz="3200">
                <a:latin typeface="Arial"/>
                <a:cs typeface="Arial"/>
              </a:rPr>
              <a:t>406-243-5300 y alguien se comunicará con usted lo antes posible.</a:t>
            </a:r>
          </a:p>
          <a:p>
            <a:pPr marL="0" indent="0" rtl="0">
              <a:buNone/>
            </a:pPr>
            <a:r>
              <a:rPr lang="es" sz="3200" b="1">
                <a:latin typeface="Arial"/>
                <a:cs typeface="Arial"/>
              </a:rPr>
              <a:t>Inscríbase a eventos y para recibir anuncios: </a:t>
            </a:r>
          </a:p>
          <a:p>
            <a:pPr marL="0" indent="0" rtl="0">
              <a:buNone/>
            </a:pPr>
            <a:r>
              <a:rPr lang="es" sz="3200">
                <a:latin typeface="Arial"/>
                <a:cs typeface="Arial"/>
              </a:rPr>
              <a:t>Visite nuestro sitio web para inscribirse y recibir actualizaciones sobre capacitaciones en vivo, asistencia técnica grupal, publicaciones nuevas y otros eventos del Centro. </a:t>
            </a:r>
          </a:p>
          <a:p>
            <a:pPr marL="0" indent="0" rtl="0">
              <a:buNone/>
            </a:pPr>
            <a:endParaRPr lang="en-US" sz="3200" dirty="0">
              <a:latin typeface="Arial"/>
              <a:cs typeface="Arial"/>
            </a:endParaRPr>
          </a:p>
          <a:p>
            <a:pPr marL="0" indent="0" rtl="0">
              <a:buNone/>
            </a:pPr>
            <a:endParaRPr lang="en-US" sz="3200" dirty="0">
              <a:latin typeface="Arial"/>
              <a:cs typeface="Arial"/>
            </a:endParaRPr>
          </a:p>
          <a:p>
            <a:pPr rtl="0"/>
            <a:endParaRPr lang="en-US" sz="3200" dirty="0">
              <a:latin typeface="Arial"/>
              <a:cs typeface="Arial"/>
            </a:endParaRPr>
          </a:p>
          <a:p>
            <a:pPr marL="0" indent="0" rtl="0">
              <a:buNone/>
            </a:pPr>
            <a:endParaRPr lang="en-US" sz="3200" b="1" dirty="0">
              <a:latin typeface="Arial"/>
              <a:cs typeface="Arial"/>
            </a:endParaRPr>
          </a:p>
          <a:p>
            <a:pPr marL="0" indent="0" rtl="0">
              <a:buNone/>
            </a:pPr>
            <a:endParaRPr lang="en-US" sz="3200" b="1" dirty="0">
              <a:latin typeface="Arial"/>
              <a:cs typeface="Arial"/>
            </a:endParaRPr>
          </a:p>
          <a:p>
            <a:pPr marL="0" indent="0" rtl="0">
              <a:buNone/>
            </a:pPr>
            <a:endParaRPr lang="en-US" sz="3200" b="1" dirty="0">
              <a:latin typeface="Arial"/>
              <a:cs typeface="Arial"/>
            </a:endParaRPr>
          </a:p>
          <a:p>
            <a:pPr marL="0" indent="0" rtl="0">
              <a:buNone/>
            </a:pPr>
            <a:r>
              <a:rPr lang="es" sz="3200" b="1">
                <a:latin typeface="Arial"/>
                <a:cs typeface="Arial"/>
              </a:rPr>
              <a:t>O consulte a su Oficial de programa.</a:t>
            </a:r>
          </a:p>
          <a:p>
            <a:pPr marL="457200" lvl="1" indent="0" rtl="0">
              <a:buNone/>
            </a:pPr>
            <a:r>
              <a:rPr lang="es" sz="2800">
                <a:latin typeface="Arial"/>
                <a:cs typeface="Arial"/>
              </a:rPr>
              <a:t>Los Funcionarios del programa se asignan por región federal y figuran en el </a:t>
            </a:r>
            <a:r>
              <a:rPr lang="es" sz="2800">
                <a:latin typeface="Arial"/>
                <a:cs typeface="Arial"/>
                <a:hlinkClick r:id="rId2"/>
              </a:rPr>
              <a:t>sitio web de la ACL</a:t>
            </a:r>
            <a:r>
              <a:rPr lang="es" sz="2800">
                <a:latin typeface="Arial"/>
                <a:cs typeface="Arial"/>
              </a:rPr>
              <a:t>. </a:t>
            </a:r>
            <a:endParaRPr lang="en-US" dirty="0">
              <a:latin typeface="Arial"/>
              <a:cs typeface="Arial"/>
            </a:endParaRPr>
          </a:p>
        </p:txBody>
      </p:sp>
      <p:sp>
        <p:nvSpPr>
          <p:cNvPr id="4" name="Footer Placeholder 3">
            <a:extLst>
              <a:ext uri="{FF2B5EF4-FFF2-40B4-BE49-F238E27FC236}">
                <a16:creationId xmlns:a16="http://schemas.microsoft.com/office/drawing/2014/main" id="{F24DD2BF-DA17-C7F3-8D6C-54BD558A8058}"/>
              </a:ext>
              <a:ext uri="{C183D7F6-B498-43B3-948B-1728B52AA6E4}">
                <adec:decorative xmlns:adec="http://schemas.microsoft.com/office/drawing/2017/decorative" val="1"/>
              </a:ext>
            </a:extLst>
          </p:cNvPr>
          <p:cNvSpPr>
            <a:spLocks noGrp="1"/>
          </p:cNvSpPr>
          <p:nvPr>
            <p:ph type="ftr" sz="quarter" idx="11"/>
          </p:nvPr>
        </p:nvSpPr>
        <p:spPr>
          <a:xfrm>
            <a:off x="118334" y="6356350"/>
            <a:ext cx="11521440" cy="365125"/>
          </a:xfrm>
        </p:spPr>
        <p:txBody>
          <a:bodyPr rtlCol="0"/>
          <a:lstStyle/>
          <a:p>
            <a:pPr rtl="0"/>
            <a:r>
              <a:rPr lang="es" b="1">
                <a:solidFill>
                  <a:schemeClr val="accent3">
                    <a:lumMod val="75000"/>
                  </a:schemeClr>
                </a:solidFill>
              </a:rPr>
              <a:t>Centro de Capacitación y Asistencia Técnica para la Vida Independiente</a:t>
            </a:r>
          </a:p>
        </p:txBody>
      </p:sp>
      <p:pic>
        <p:nvPicPr>
          <p:cNvPr id="6" name="Picture 5" descr="QR code to IL T&amp;T Center website">
            <a:extLst>
              <a:ext uri="{FF2B5EF4-FFF2-40B4-BE49-F238E27FC236}">
                <a16:creationId xmlns:a16="http://schemas.microsoft.com/office/drawing/2014/main" id="{90AABFD9-8C7A-AF8B-510B-64FD6BA75BC5}"/>
              </a:ext>
            </a:extLst>
          </p:cNvPr>
          <p:cNvPicPr>
            <a:picLocks noChangeAspect="1"/>
          </p:cNvPicPr>
          <p:nvPr/>
        </p:nvPicPr>
        <p:blipFill>
          <a:blip r:embed="rId3">
            <a:extLst>
              <a:ext uri="{28A0092B-C50C-407E-A947-70E740481C1C}">
                <a14:useLocalDpi xmlns:a14="http://schemas.microsoft.com/office/drawing/2010/main" val="0"/>
              </a:ext>
              <a:ext uri="{FF2B5EF4-FFF2-40B4-BE49-F238E27FC236}">
                <a16:creationId xmlns:wps="http://schemas.microsoft.com/office/word/2010/wordprocessingShape" xmlns:wpi="http://schemas.microsoft.com/office/word/2010/wordprocessingInk" xmlns:wpg="http://schemas.microsoft.com/office/word/2010/wordprocessingGroup" xmlns:wpc="http://schemas.microsoft.com/office/word/2010/wordprocessingCanvas" xmlns:wp14="http://schemas.microsoft.com/office/word/2010/wordprocessingDrawing" xmlns:wp="http://schemas.openxmlformats.org/drawingml/2006/wordprocessingDrawing" xmlns:wne="http://schemas.microsoft.com/office/word/2006/wordml" xmlns:w16se="http://schemas.microsoft.com/office/word/2015/wordml/symex" xmlns:w16sdtfl="http://schemas.microsoft.com/office/word/2024/wordml/sdtformatlock" xmlns:w16sdtdh="http://schemas.microsoft.com/office/word/2020/wordml/sdtdatahash" xmlns:w16du="http://schemas.microsoft.com/office/word/2023/wordml/word16du" xmlns:w16cid="http://schemas.microsoft.com/office/word/2016/wordml/cid" xmlns:w16cex="http://schemas.microsoft.com/office/word/2018/wordml/cex" xmlns:w16="http://schemas.microsoft.com/office/word/2018/wordml" xmlns:w15="http://schemas.microsoft.com/office/word/2012/wordml" xmlns:w14="http://schemas.microsoft.com/office/word/2010/wordml" xmlns:w10="urn:schemas-microsoft-com:office:word" xmlns:w="http://schemas.openxmlformats.org/wordprocessingml/2006/main" xmlns:v="urn:schemas-microsoft-com:vml" xmlns:pic="http://schemas.openxmlformats.org/drawingml/2006/picture" xmlns:oel="http://schemas.microsoft.com/office/2019/extlst" xmlns:o="urn:schemas-microsoft-com:office:office" xmlns:mc="http://schemas.openxmlformats.org/markup-compatibility/2006" xmlns:m="http://schemas.openxmlformats.org/officeDocument/2006/math" xmlns:lc="http://schemas.openxmlformats.org/drawingml/2006/lockedCanvas" xmlns:dgm="http://schemas.openxmlformats.org/drawingml/2006/diagram"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arto="http://schemas.microsoft.com/office/word/2006/arto" xmlns:am3d="http://schemas.microsoft.com/office/drawing/2017/model3d" xmlns:aink="http://schemas.microsoft.com/office/drawing/2016/ink" xmlns:a14="http://schemas.microsoft.com/office/drawing/2010/main" xmlns:a16="http://schemas.microsoft.com/office/drawing/2014/main" xmlns="" id="{D9C82E31-1366-33EA-53DE-47C4BF629C2C}"/>
              </a:ext>
            </a:extLst>
          </a:blip>
          <a:stretch>
            <a:fillRect/>
          </a:stretch>
        </p:blipFill>
        <p:spPr>
          <a:xfrm>
            <a:off x="1985257" y="3997119"/>
            <a:ext cx="1187450" cy="1187450"/>
          </a:xfrm>
          <a:prstGeom prst="rect">
            <a:avLst/>
          </a:prstGeom>
        </p:spPr>
      </p:pic>
      <p:pic>
        <p:nvPicPr>
          <p:cNvPr id="7" name="Picture 6" descr="IL T&amp;TA  Logo: Independent Living Training and Technical Assistance Center. ">
            <a:extLst>
              <a:ext uri="{FF2B5EF4-FFF2-40B4-BE49-F238E27FC236}">
                <a16:creationId xmlns:a16="http://schemas.microsoft.com/office/drawing/2014/main" id="{A2161F74-3DA4-981B-8BA8-277646228F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34680" y="3997119"/>
            <a:ext cx="3517333" cy="1560151"/>
          </a:xfrm>
          <a:prstGeom prst="rect">
            <a:avLst/>
          </a:prstGeom>
        </p:spPr>
      </p:pic>
      <p:sp>
        <p:nvSpPr>
          <p:cNvPr id="5" name="Slide Number Placeholder 4">
            <a:extLst>
              <a:ext uri="{FF2B5EF4-FFF2-40B4-BE49-F238E27FC236}">
                <a16:creationId xmlns:a16="http://schemas.microsoft.com/office/drawing/2014/main" id="{2C2715F7-2601-D906-2BB6-17633D5A0A65}"/>
              </a:ext>
            </a:extLst>
          </p:cNvPr>
          <p:cNvSpPr>
            <a:spLocks noGrp="1"/>
          </p:cNvSpPr>
          <p:nvPr>
            <p:ph type="sldNum" sz="quarter" idx="12"/>
          </p:nvPr>
        </p:nvSpPr>
        <p:spPr/>
        <p:txBody>
          <a:bodyPr rtlCol="0"/>
          <a:lstStyle/>
          <a:p>
            <a:pPr rtl="0"/>
            <a:fld id="{181E4D21-DFBA-4BA9-A6C6-558C4B06F883}" type="slidenum">
              <a:rPr lang="en-US" smtClean="0"/>
              <a:t>19</a:t>
            </a:fld>
            <a:endParaRPr lang="en-US"/>
          </a:p>
        </p:txBody>
      </p:sp>
    </p:spTree>
    <p:extLst>
      <p:ext uri="{BB962C8B-B14F-4D97-AF65-F5344CB8AC3E}">
        <p14:creationId xmlns:p14="http://schemas.microsoft.com/office/powerpoint/2010/main" val="1365250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22200-7E40-25EB-D237-1DACE0F187B5}"/>
            </a:ext>
          </a:extLst>
        </p:cNvPr>
        <p:cNvGrpSpPr/>
        <p:nvPr/>
      </p:nvGrpSpPr>
      <p:grpSpPr>
        <a:xfrm>
          <a:off x="0" y="0"/>
          <a:ext cx="0" cy="0"/>
          <a:chOff x="0" y="0"/>
          <a:chExt cx="0" cy="0"/>
        </a:xfrm>
      </p:grpSpPr>
      <p:pic>
        <p:nvPicPr>
          <p:cNvPr id="8" name="Logo 2" descr="Logo: University of Montana. Graphic features a mountain with two peaks. ">
            <a:extLst>
              <a:ext uri="{FF2B5EF4-FFF2-40B4-BE49-F238E27FC236}">
                <a16:creationId xmlns:a16="http://schemas.microsoft.com/office/drawing/2014/main" id="{272D76E7-54E1-F3D4-1B69-8914C30764E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867299" y="5180992"/>
            <a:ext cx="5755589" cy="1363822"/>
          </a:xfrm>
          <a:prstGeom prst="rect">
            <a:avLst/>
          </a:prstGeom>
        </p:spPr>
      </p:pic>
      <p:sp>
        <p:nvSpPr>
          <p:cNvPr id="4" name="Footer Placeholder 3">
            <a:extLst>
              <a:ext uri="{FF2B5EF4-FFF2-40B4-BE49-F238E27FC236}">
                <a16:creationId xmlns:a16="http://schemas.microsoft.com/office/drawing/2014/main" id="{9EB94161-A666-90DD-D3E5-559064ACA703}"/>
              </a:ext>
            </a:extLst>
          </p:cNvPr>
          <p:cNvSpPr>
            <a:spLocks noGrp="1"/>
          </p:cNvSpPr>
          <p:nvPr>
            <p:ph type="title" idx="4294967295"/>
          </p:nvPr>
        </p:nvSpPr>
        <p:spPr>
          <a:xfrm>
            <a:off x="3640138" y="6491288"/>
            <a:ext cx="4625975" cy="3651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 sz="1200" b="0" i="0" u="none" strike="noStrike" kern="1200" cap="none" spc="0" normalizeH="0" noProof="0">
                <a:ln>
                  <a:noFill/>
                </a:ln>
                <a:solidFill>
                  <a:srgbClr val="70002E"/>
                </a:solidFill>
                <a:effectLst/>
                <a:uLnTx/>
                <a:uFillTx/>
                <a:latin typeface="+mn-lt"/>
                <a:ea typeface="+mn-ea"/>
                <a:cs typeface="+mn-cs"/>
              </a:rPr>
              <a:t>Centro de Capacitación y Asistencia Técnica para la Vida Independiente</a:t>
            </a:r>
          </a:p>
        </p:txBody>
      </p:sp>
      <p:sp>
        <p:nvSpPr>
          <p:cNvPr id="3" name="Text">
            <a:extLst>
              <a:ext uri="{FF2B5EF4-FFF2-40B4-BE49-F238E27FC236}">
                <a16:creationId xmlns:a16="http://schemas.microsoft.com/office/drawing/2014/main" id="{061CB36C-6703-FA60-EA7E-DD5D402C8BEA}"/>
              </a:ext>
            </a:extLst>
          </p:cNvPr>
          <p:cNvSpPr>
            <a:spLocks noGrp="1"/>
          </p:cNvSpPr>
          <p:nvPr>
            <p:ph idx="1"/>
          </p:nvPr>
        </p:nvSpPr>
        <p:spPr>
          <a:xfrm>
            <a:off x="534008" y="2449660"/>
            <a:ext cx="11520121" cy="2449006"/>
          </a:xfrm>
        </p:spPr>
        <p:txBody>
          <a:bodyPr vert="horz" lIns="91440" tIns="45720" rIns="91440" bIns="45720" rtlCol="0" anchor="t">
            <a:normAutofit/>
          </a:bodyPr>
          <a:lstStyle/>
          <a:p>
            <a:pPr marL="0" indent="0" rtl="0">
              <a:lnSpc>
                <a:spcPct val="100000"/>
              </a:lnSpc>
              <a:spcBef>
                <a:spcPts val="0"/>
              </a:spcBef>
              <a:spcAft>
                <a:spcPts val="2400"/>
              </a:spcAft>
              <a:buNone/>
            </a:pPr>
            <a:r>
              <a:rPr lang="es" sz="2400">
                <a:latin typeface="Aptos"/>
                <a:cs typeface="Arial"/>
              </a:rPr>
              <a:t>El Centro de Capacitación y Asistencia Técnica IL es administrado por el Instituto Rural para Comunidades Inclusivas (RIIC) de la Universidad de Montana y financiado por la Oficina de Programas para la Vida Independiente, Administración de Discapacidades, Administración para la Vida Comunitaria (ACL), para proporcionar información experta, apoyo y capacitación adaptados para los Centros para la Vida Independiente (CIL), Consejos para la Vida Independiente a Nivel Estatal (SILCs) y Entidades Estatales Designadas (DSEs) en todo el país.​</a:t>
            </a:r>
            <a:endParaRPr lang="en-US" sz="2400" b="1" dirty="0">
              <a:latin typeface="Aptos"/>
              <a:cs typeface="Arial" panose="020B0604020202020204" pitchFamily="34" charset="0"/>
            </a:endParaRPr>
          </a:p>
        </p:txBody>
      </p:sp>
      <p:sp>
        <p:nvSpPr>
          <p:cNvPr id="5" name="Slide Number ">
            <a:extLst>
              <a:ext uri="{FF2B5EF4-FFF2-40B4-BE49-F238E27FC236}">
                <a16:creationId xmlns:a16="http://schemas.microsoft.com/office/drawing/2014/main" id="{FBCF95F5-0E44-576D-DCAC-27B3787EF68B}"/>
              </a:ext>
            </a:extLst>
          </p:cNvPr>
          <p:cNvSpPr>
            <a:spLocks noGrp="1"/>
          </p:cNvSpPr>
          <p:nvPr>
            <p:ph type="sldNum" sz="quarter" idx="12"/>
          </p:nvPr>
        </p:nvSpPr>
        <p:spPr/>
        <p:txBody>
          <a:bodyPr rtlCol="0"/>
          <a:lstStyle/>
          <a:p>
            <a:pPr rtl="0"/>
            <a:fld id="{5D16CCA7-A32B-44D2-BAC0-8216F98A92EE}" type="slidenum">
              <a:rPr lang="en-US" smtClean="0"/>
              <a:t>2</a:t>
            </a:fld>
            <a:endParaRPr lang="en-US"/>
          </a:p>
        </p:txBody>
      </p:sp>
      <p:pic>
        <p:nvPicPr>
          <p:cNvPr id="6" name="Picture 5" descr="Logo for the Independent Living Training and Technical Assistance Center. Red Block IL T and TA over a light blue line with the full name of the Center written out in green. ">
            <a:extLst>
              <a:ext uri="{FF2B5EF4-FFF2-40B4-BE49-F238E27FC236}">
                <a16:creationId xmlns:a16="http://schemas.microsoft.com/office/drawing/2014/main" id="{D8C4A435-9845-7270-7228-564DB8042D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7308" y="95649"/>
            <a:ext cx="4977384" cy="2212848"/>
          </a:xfrm>
          <a:prstGeom prst="rect">
            <a:avLst/>
          </a:prstGeom>
        </p:spPr>
      </p:pic>
    </p:spTree>
    <p:extLst>
      <p:ext uri="{BB962C8B-B14F-4D97-AF65-F5344CB8AC3E}">
        <p14:creationId xmlns:p14="http://schemas.microsoft.com/office/powerpoint/2010/main" val="3072728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
            <a:extLst>
              <a:ext uri="{FF2B5EF4-FFF2-40B4-BE49-F238E27FC236}">
                <a16:creationId xmlns:a16="http://schemas.microsoft.com/office/drawing/2014/main" id="{CC39C24C-D3F9-4F66-A2E8-886EEDE20215}"/>
              </a:ext>
            </a:extLst>
          </p:cNvPr>
          <p:cNvSpPr>
            <a:spLocks noGrp="1"/>
          </p:cNvSpPr>
          <p:nvPr>
            <p:ph type="title"/>
          </p:nvPr>
        </p:nvSpPr>
        <p:spPr>
          <a:solidFill>
            <a:srgbClr val="750518"/>
          </a:solidFill>
        </p:spPr>
        <p:txBody>
          <a:bodyPr rtlCol="0">
            <a:noAutofit/>
          </a:bodyPr>
          <a:lstStyle/>
          <a:p>
            <a:pPr rtl="0"/>
            <a:br>
              <a:rPr lang="en-US" sz="5400" b="1" dirty="0">
                <a:solidFill>
                  <a:schemeClr val="bg1"/>
                </a:solidFill>
              </a:rPr>
            </a:br>
            <a:r>
              <a:rPr lang="es" sz="5400" b="1">
                <a:solidFill>
                  <a:schemeClr val="bg1"/>
                </a:solidFill>
              </a:rPr>
              <a:t> Presentadores:</a:t>
            </a:r>
            <a:br>
              <a:rPr lang="en-US" sz="5400" b="1" dirty="0">
                <a:solidFill>
                  <a:schemeClr val="bg1"/>
                </a:solidFill>
              </a:rPr>
            </a:br>
            <a:endParaRPr lang="en-US" sz="5400" dirty="0">
              <a:solidFill>
                <a:schemeClr val="bg1"/>
              </a:solidFill>
              <a:latin typeface="Arial" panose="020B0604020202020204" pitchFamily="34" charset="0"/>
              <a:cs typeface="Arial" panose="020B0604020202020204" pitchFamily="34" charset="0"/>
            </a:endParaRPr>
          </a:p>
        </p:txBody>
      </p:sp>
      <p:sp>
        <p:nvSpPr>
          <p:cNvPr id="3" name="Text">
            <a:extLst>
              <a:ext uri="{FF2B5EF4-FFF2-40B4-BE49-F238E27FC236}">
                <a16:creationId xmlns:a16="http://schemas.microsoft.com/office/drawing/2014/main" id="{1B35E190-59CA-4566-91FE-4C0893FED408}"/>
              </a:ext>
            </a:extLst>
          </p:cNvPr>
          <p:cNvSpPr>
            <a:spLocks noGrp="1"/>
          </p:cNvSpPr>
          <p:nvPr>
            <p:ph idx="1"/>
          </p:nvPr>
        </p:nvSpPr>
        <p:spPr/>
        <p:txBody>
          <a:bodyPr vert="horz" lIns="91440" tIns="45720" rIns="91440" bIns="45720" rtlCol="0" anchor="t">
            <a:normAutofit/>
          </a:bodyPr>
          <a:lstStyle/>
          <a:p>
            <a:pPr marL="0" indent="0" rtl="0">
              <a:spcBef>
                <a:spcPts val="0"/>
              </a:spcBef>
              <a:spcAft>
                <a:spcPts val="2400"/>
              </a:spcAft>
              <a:buNone/>
              <a:defRPr/>
            </a:pPr>
            <a:r>
              <a:rPr lang="es" sz="3200" b="1">
                <a:latin typeface="Arial"/>
                <a:cs typeface="Arial"/>
              </a:rPr>
              <a:t>Carrie England, </a:t>
            </a:r>
            <a:r>
              <a:rPr lang="es" sz="3200">
                <a:latin typeface="Arial"/>
                <a:cs typeface="Arial"/>
              </a:rPr>
              <a:t>Directora Ejecutiva del Consejo de Vida Independiente del Estado de California (CA SILC) y Consultora Par del Centro IL T&amp;TA</a:t>
            </a:r>
          </a:p>
          <a:p>
            <a:pPr marL="0" indent="0" rtl="0">
              <a:spcBef>
                <a:spcPts val="0"/>
              </a:spcBef>
              <a:spcAft>
                <a:spcPts val="2400"/>
              </a:spcAft>
              <a:buNone/>
              <a:defRPr/>
            </a:pPr>
            <a:r>
              <a:rPr lang="es" sz="3200" b="1">
                <a:latin typeface="Arial"/>
                <a:cs typeface="Arial"/>
              </a:rPr>
              <a:t>Jeremy Morris, </a:t>
            </a:r>
            <a:r>
              <a:rPr lang="es" sz="3200">
                <a:latin typeface="Arial"/>
                <a:cs typeface="Arial"/>
              </a:rPr>
              <a:t>Director Ejecutivo del Consejo de Vida Independiente de Ohio y Consultor Par del Centro IL T&amp;TA</a:t>
            </a:r>
          </a:p>
          <a:p>
            <a:pPr marL="0" indent="0" rtl="0">
              <a:spcBef>
                <a:spcPts val="0"/>
              </a:spcBef>
              <a:spcAft>
                <a:spcPts val="2400"/>
              </a:spcAft>
              <a:buNone/>
              <a:defRPr/>
            </a:pPr>
            <a:endParaRPr lang="en-US" sz="2400" dirty="0"/>
          </a:p>
          <a:p>
            <a:pPr marL="0" marR="0" lvl="0" indent="0" defTabSz="914400" rtl="0" eaLnBrk="1" fontAlgn="auto" latinLnBrk="0" hangingPunct="1">
              <a:spcBef>
                <a:spcPts val="0"/>
              </a:spcBef>
              <a:spcAft>
                <a:spcPts val="2400"/>
              </a:spcAft>
              <a:buClrTx/>
              <a:buSzTx/>
              <a:buNone/>
              <a:tabLst/>
              <a:defRPr/>
            </a:pPr>
            <a:endParaRPr lang="en-US" sz="2400" dirty="0"/>
          </a:p>
        </p:txBody>
      </p:sp>
      <p:sp>
        <p:nvSpPr>
          <p:cNvPr id="4" name="Footer Placeholder 3">
            <a:extLst>
              <a:ext uri="{FF2B5EF4-FFF2-40B4-BE49-F238E27FC236}">
                <a16:creationId xmlns:a16="http://schemas.microsoft.com/office/drawing/2014/main" id="{0BF6C102-5B68-8FF1-61D9-8EC06345BF49}"/>
              </a:ext>
            </a:extLst>
          </p:cNvPr>
          <p:cNvSpPr>
            <a:spLocks noGrp="1"/>
          </p:cNvSpPr>
          <p:nvPr>
            <p:ph type="ftr" sz="quarter" idx="11"/>
          </p:nvPr>
        </p:nvSpPr>
        <p:spPr/>
        <p:txBody>
          <a:bodyPr rtlCol="0">
            <a:normAutofit/>
          </a:bodyPr>
          <a:lstStyle/>
          <a:p>
            <a:pPr rtl="0">
              <a:spcAft>
                <a:spcPts val="600"/>
              </a:spcAft>
            </a:pPr>
            <a:r>
              <a:rPr lang="es" sz="1100" b="1">
                <a:solidFill>
                  <a:srgbClr val="70002E"/>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FCB3BFFB-ED9A-BF95-14BE-10D3A7C08702}"/>
              </a:ext>
            </a:extLst>
          </p:cNvPr>
          <p:cNvSpPr>
            <a:spLocks noGrp="1"/>
          </p:cNvSpPr>
          <p:nvPr>
            <p:ph type="sldNum" sz="quarter" idx="12"/>
          </p:nvPr>
        </p:nvSpPr>
        <p:spPr/>
        <p:txBody>
          <a:bodyPr rtlCol="0">
            <a:normAutofit/>
          </a:bodyPr>
          <a:lstStyle/>
          <a:p>
            <a:pPr rtl="0">
              <a:spcAft>
                <a:spcPts val="600"/>
              </a:spcAft>
            </a:pPr>
            <a:fld id="{5D16CCA7-A32B-44D2-BAC0-8216F98A92EE}" type="slidenum">
              <a:rPr lang="en-US" smtClean="0"/>
              <a:pPr>
                <a:spcAft>
                  <a:spcPts val="600"/>
                </a:spcAft>
              </a:pPr>
              <a:t>3</a:t>
            </a:fld>
            <a:endParaRPr lang="en-US"/>
          </a:p>
        </p:txBody>
      </p:sp>
      <p:sp>
        <p:nvSpPr>
          <p:cNvPr id="10" name="Text">
            <a:extLst>
              <a:ext uri="{FF2B5EF4-FFF2-40B4-BE49-F238E27FC236}">
                <a16:creationId xmlns:a16="http://schemas.microsoft.com/office/drawing/2014/main" id="{10BD5E35-466F-FC9F-7BC7-6AE28F188271}"/>
              </a:ext>
            </a:extLst>
          </p:cNvPr>
          <p:cNvSpPr txBox="1">
            <a:spLocks/>
          </p:cNvSpPr>
          <p:nvPr/>
        </p:nvSpPr>
        <p:spPr>
          <a:xfrm>
            <a:off x="1918840" y="4521485"/>
            <a:ext cx="3955581" cy="169834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spcAft>
                <a:spcPts val="2400"/>
              </a:spcAft>
              <a:buNone/>
              <a:defRPr/>
            </a:pPr>
            <a:endParaRPr lang="en-US" sz="2400" dirty="0"/>
          </a:p>
        </p:txBody>
      </p:sp>
      <p:pic>
        <p:nvPicPr>
          <p:cNvPr id="12" name="Graphic 11" descr="Network with solid fill">
            <a:extLst>
              <a:ext uri="{FF2B5EF4-FFF2-40B4-BE49-F238E27FC236}">
                <a16:creationId xmlns:a16="http://schemas.microsoft.com/office/drawing/2014/main" id="{FBDEC58E-380B-3622-1F96-12E4AE3FB4E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20228" y="4521485"/>
            <a:ext cx="2323944" cy="2323944"/>
          </a:xfrm>
          <a:prstGeom prst="rect">
            <a:avLst/>
          </a:prstGeom>
        </p:spPr>
      </p:pic>
    </p:spTree>
    <p:extLst>
      <p:ext uri="{BB962C8B-B14F-4D97-AF65-F5344CB8AC3E}">
        <p14:creationId xmlns:p14="http://schemas.microsoft.com/office/powerpoint/2010/main" val="1925570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A888F-53F7-DEF0-CBFD-64E67F6620C4}"/>
              </a:ext>
            </a:extLst>
          </p:cNvPr>
          <p:cNvSpPr>
            <a:spLocks noGrp="1"/>
          </p:cNvSpPr>
          <p:nvPr>
            <p:ph type="title"/>
          </p:nvPr>
        </p:nvSpPr>
        <p:spPr/>
        <p:txBody>
          <a:bodyPr rtlCol="0"/>
          <a:lstStyle/>
          <a:p>
            <a:pPr rtl="0"/>
            <a:r>
              <a:rPr lang="es" b="1">
                <a:solidFill>
                  <a:srgbClr val="750518"/>
                </a:solidFill>
              </a:rPr>
              <a:t>Recordatorios</a:t>
            </a:r>
          </a:p>
        </p:txBody>
      </p:sp>
      <p:sp>
        <p:nvSpPr>
          <p:cNvPr id="3" name="Content Placeholder 2">
            <a:extLst>
              <a:ext uri="{FF2B5EF4-FFF2-40B4-BE49-F238E27FC236}">
                <a16:creationId xmlns:a16="http://schemas.microsoft.com/office/drawing/2014/main" id="{B904200B-624C-21E5-0C56-C5534FC94613}"/>
              </a:ext>
            </a:extLst>
          </p:cNvPr>
          <p:cNvSpPr>
            <a:spLocks noGrp="1"/>
          </p:cNvSpPr>
          <p:nvPr>
            <p:ph idx="1"/>
          </p:nvPr>
        </p:nvSpPr>
        <p:spPr>
          <a:xfrm>
            <a:off x="838200" y="1527586"/>
            <a:ext cx="10515600" cy="4649377"/>
          </a:xfrm>
        </p:spPr>
        <p:txBody>
          <a:bodyPr vert="horz" lIns="91440" tIns="45720" rIns="91440" bIns="45720" rtlCol="0" anchor="t">
            <a:normAutofit lnSpcReduction="10000"/>
          </a:bodyPr>
          <a:lstStyle/>
          <a:p>
            <a:pPr marL="0" indent="0" rtl="0">
              <a:buNone/>
            </a:pPr>
            <a:r>
              <a:rPr lang="es" sz="2400" b="1">
                <a:solidFill>
                  <a:srgbClr val="000000"/>
                </a:solidFill>
              </a:rPr>
              <a:t>Accesibilidad</a:t>
            </a:r>
            <a:endParaRPr lang="en-US"/>
          </a:p>
          <a:p>
            <a:pPr lvl="1" rtl="0"/>
            <a:r>
              <a:rPr lang="es" b="1">
                <a:solidFill>
                  <a:srgbClr val="000000"/>
                </a:solidFill>
              </a:rPr>
              <a:t>¡ESPERE SU TURNO PARA HABLAR! </a:t>
            </a:r>
          </a:p>
          <a:p>
            <a:pPr lvl="1" rtl="0"/>
            <a:r>
              <a:rPr lang="es">
                <a:solidFill>
                  <a:srgbClr val="000000"/>
                </a:solidFill>
              </a:rPr>
              <a:t>Indique su nombre y organización al presentarse y cada vez que hable.</a:t>
            </a:r>
          </a:p>
          <a:p>
            <a:pPr marL="457200" lvl="1" indent="0" rtl="0">
              <a:buNone/>
            </a:pPr>
            <a:endParaRPr lang="en-US">
              <a:solidFill>
                <a:srgbClr val="000000"/>
              </a:solidFill>
              <a:ea typeface="+mn-ea"/>
              <a:cs typeface="+mn-cs"/>
            </a:endParaRPr>
          </a:p>
          <a:p>
            <a:pPr marL="0" lvl="1" indent="0" rtl="0">
              <a:buNone/>
            </a:pPr>
            <a:r>
              <a:rPr lang="es" b="1">
                <a:solidFill>
                  <a:srgbClr val="000000"/>
                </a:solidFill>
              </a:rPr>
              <a:t>Mantenga una actitud </a:t>
            </a:r>
            <a:r>
              <a:rPr lang="es" b="1">
                <a:solidFill>
                  <a:srgbClr val="000000"/>
                </a:solidFill>
                <a:ea typeface="+mn-ea"/>
                <a:cs typeface="+mn-cs"/>
              </a:rPr>
              <a:t>abierta para aprender</a:t>
            </a:r>
          </a:p>
          <a:p>
            <a:pPr lvl="1" rtl="0"/>
            <a:r>
              <a:rPr lang="es">
                <a:solidFill>
                  <a:srgbClr val="000000"/>
                </a:solidFill>
              </a:rPr>
              <a:t>El grupo incluye todos los niveles de experiencia y antecedentes.  </a:t>
            </a:r>
          </a:p>
          <a:p>
            <a:pPr lvl="1" rtl="0"/>
            <a:r>
              <a:rPr lang="es">
                <a:solidFill>
                  <a:srgbClr val="000000"/>
                </a:solidFill>
              </a:rPr>
              <a:t>Este es un entorno de aprendizaje y todas las preguntas son apropiadas y bienvenidas. </a:t>
            </a:r>
          </a:p>
          <a:p>
            <a:pPr marL="0" indent="0" rtl="0">
              <a:buNone/>
            </a:pPr>
            <a:r>
              <a:rPr lang="es" sz="2400" b="1">
                <a:solidFill>
                  <a:srgbClr val="000000"/>
                </a:solidFill>
              </a:rPr>
              <a:t>Comparta</a:t>
            </a:r>
            <a:r>
              <a:rPr lang="es" b="1">
                <a:solidFill>
                  <a:srgbClr val="000000"/>
                </a:solidFill>
              </a:rPr>
              <a:t> </a:t>
            </a:r>
          </a:p>
          <a:p>
            <a:pPr lvl="1" rtl="0"/>
            <a:r>
              <a:rPr lang="es"/>
              <a:t>Comparta ideas valiosas que estén funcionando en su estado.</a:t>
            </a:r>
          </a:p>
          <a:p>
            <a:pPr lvl="1" rtl="0"/>
            <a:r>
              <a:rPr lang="es"/>
              <a:t>Pero no comparta en exceso... si necesita asistencia individual, contáctenos</a:t>
            </a:r>
          </a:p>
          <a:p>
            <a:pPr rtl="0"/>
            <a:endParaRPr lang="en-US"/>
          </a:p>
        </p:txBody>
      </p:sp>
      <p:pic>
        <p:nvPicPr>
          <p:cNvPr id="7" name="Graphic 6" descr="Microphone with solid fill">
            <a:extLst>
              <a:ext uri="{FF2B5EF4-FFF2-40B4-BE49-F238E27FC236}">
                <a16:creationId xmlns:a16="http://schemas.microsoft.com/office/drawing/2014/main" id="{F61854CE-757E-4BE6-EA84-25DFD6CBA97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0983" y="1922676"/>
            <a:ext cx="930473" cy="930473"/>
          </a:xfrm>
          <a:prstGeom prst="rect">
            <a:avLst/>
          </a:prstGeom>
        </p:spPr>
      </p:pic>
      <p:pic>
        <p:nvPicPr>
          <p:cNvPr id="9" name="Graphic 8" descr="Question Mark with solid fill">
            <a:extLst>
              <a:ext uri="{FF2B5EF4-FFF2-40B4-BE49-F238E27FC236}">
                <a16:creationId xmlns:a16="http://schemas.microsoft.com/office/drawing/2014/main" id="{8A70AABF-4FC5-F293-0EA5-08FB5B194EA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5670" y="3654303"/>
            <a:ext cx="701097" cy="701097"/>
          </a:xfrm>
          <a:prstGeom prst="rect">
            <a:avLst/>
          </a:prstGeom>
        </p:spPr>
      </p:pic>
      <p:sp>
        <p:nvSpPr>
          <p:cNvPr id="5" name="Slide Number Placeholder 4">
            <a:extLst>
              <a:ext uri="{FF2B5EF4-FFF2-40B4-BE49-F238E27FC236}">
                <a16:creationId xmlns:a16="http://schemas.microsoft.com/office/drawing/2014/main" id="{8EBA67DC-DA98-BE42-6CB7-5FEDEFFCD2F8}"/>
              </a:ext>
            </a:extLst>
          </p:cNvPr>
          <p:cNvSpPr>
            <a:spLocks noGrp="1"/>
          </p:cNvSpPr>
          <p:nvPr>
            <p:ph type="sldNum" sz="quarter" idx="12"/>
          </p:nvPr>
        </p:nvSpPr>
        <p:spPr/>
        <p:txBody>
          <a:bodyPr rtlCol="0"/>
          <a:lstStyle/>
          <a:p>
            <a:pPr rtl="0"/>
            <a:fld id="{181E4D21-DFBA-4BA9-A6C6-558C4B06F883}" type="slidenum">
              <a:rPr lang="en-US" smtClean="0"/>
              <a:t>4</a:t>
            </a:fld>
            <a:endParaRPr lang="en-US"/>
          </a:p>
        </p:txBody>
      </p:sp>
      <p:sp>
        <p:nvSpPr>
          <p:cNvPr id="4" name="Footer Placeholder 3">
            <a:extLst>
              <a:ext uri="{FF2B5EF4-FFF2-40B4-BE49-F238E27FC236}">
                <a16:creationId xmlns:a16="http://schemas.microsoft.com/office/drawing/2014/main" id="{06B1C6EC-CE31-563C-E86D-251FDC686A22}"/>
              </a:ext>
              <a:ext uri="{C183D7F6-B498-43B3-948B-1728B52AA6E4}">
                <adec:decorative xmlns:adec="http://schemas.microsoft.com/office/drawing/2017/decorative" val="1"/>
              </a:ext>
            </a:extLst>
          </p:cNvPr>
          <p:cNvSpPr>
            <a:spLocks noGrp="1"/>
          </p:cNvSpPr>
          <p:nvPr>
            <p:ph type="ftr" sz="quarter" idx="11"/>
          </p:nvPr>
        </p:nvSpPr>
        <p:spPr>
          <a:xfrm>
            <a:off x="3485479" y="6356350"/>
            <a:ext cx="4840940" cy="365125"/>
          </a:xfrm>
        </p:spPr>
        <p:txBody>
          <a:bodyPr rtlCol="0"/>
          <a:lstStyle/>
          <a:p>
            <a:pPr rtl="0"/>
            <a:r>
              <a:rPr lang="es" b="1">
                <a:solidFill>
                  <a:schemeClr val="accent3">
                    <a:lumMod val="75000"/>
                  </a:schemeClr>
                </a:solidFill>
              </a:rPr>
              <a:t>Centro de Capacitación y Asistencia Técnica para la Vida Independiente</a:t>
            </a:r>
          </a:p>
        </p:txBody>
      </p:sp>
    </p:spTree>
    <p:extLst>
      <p:ext uri="{BB962C8B-B14F-4D97-AF65-F5344CB8AC3E}">
        <p14:creationId xmlns:p14="http://schemas.microsoft.com/office/powerpoint/2010/main" val="992320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EF1AC-13E5-4AD7-5ACC-C584B4C18DA6}"/>
            </a:ext>
          </a:extLst>
        </p:cNvPr>
        <p:cNvGrpSpPr/>
        <p:nvPr/>
      </p:nvGrpSpPr>
      <p:grpSpPr>
        <a:xfrm>
          <a:off x="0" y="0"/>
          <a:ext cx="0" cy="0"/>
          <a:chOff x="0" y="0"/>
          <a:chExt cx="0" cy="0"/>
        </a:xfrm>
      </p:grpSpPr>
      <p:sp>
        <p:nvSpPr>
          <p:cNvPr id="5" name="Slide Number">
            <a:extLst>
              <a:ext uri="{FF2B5EF4-FFF2-40B4-BE49-F238E27FC236}">
                <a16:creationId xmlns:a16="http://schemas.microsoft.com/office/drawing/2014/main" id="{1A7BAD8A-687D-4633-E5E5-58DD3171D118}"/>
              </a:ext>
            </a:extLst>
          </p:cNvPr>
          <p:cNvSpPr>
            <a:spLocks noGrp="1"/>
          </p:cNvSpPr>
          <p:nvPr>
            <p:ph type="sldNum" sz="quarter" idx="12"/>
          </p:nvPr>
        </p:nvSpPr>
        <p:spPr/>
        <p:txBody>
          <a:bodyPr rtlCol="0"/>
          <a:lstStyle/>
          <a:p>
            <a:pPr rtl="0"/>
            <a:fld id="{5D16CCA7-A32B-44D2-BAC0-8216F98A92EE}" type="slidenum">
              <a:rPr lang="en-US" smtClean="0"/>
              <a:t>5</a:t>
            </a:fld>
            <a:endParaRPr lang="en-US"/>
          </a:p>
        </p:txBody>
      </p:sp>
      <p:sp>
        <p:nvSpPr>
          <p:cNvPr id="9" name="Bottom Background" descr="T">
            <a:extLst>
              <a:ext uri="{FF2B5EF4-FFF2-40B4-BE49-F238E27FC236}">
                <a16:creationId xmlns:a16="http://schemas.microsoft.com/office/drawing/2014/main" id="{F99CF3B2-0E73-6E7D-0865-641B3F7026F6}"/>
              </a:ext>
            </a:extLst>
          </p:cNvPr>
          <p:cNvSpPr/>
          <p:nvPr/>
        </p:nvSpPr>
        <p:spPr>
          <a:xfrm>
            <a:off x="9994" y="1819344"/>
            <a:ext cx="12192000" cy="3889634"/>
          </a:xfrm>
          <a:prstGeom prst="rect">
            <a:avLst/>
          </a:prstGeom>
          <a:solidFill>
            <a:srgbClr val="70002E"/>
          </a:solidFill>
          <a:ln>
            <a:solidFill>
              <a:srgbClr val="70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Title">
            <a:extLst>
              <a:ext uri="{FF2B5EF4-FFF2-40B4-BE49-F238E27FC236}">
                <a16:creationId xmlns:a16="http://schemas.microsoft.com/office/drawing/2014/main" id="{F8799FF8-1338-1DC2-4F4B-D8AFA848FFD8}"/>
              </a:ext>
            </a:extLst>
          </p:cNvPr>
          <p:cNvSpPr txBox="1">
            <a:spLocks noGrp="1"/>
          </p:cNvSpPr>
          <p:nvPr>
            <p:ph type="title" idx="4294967295"/>
          </p:nvPr>
        </p:nvSpPr>
        <p:spPr>
          <a:xfrm>
            <a:off x="-6906" y="1923326"/>
            <a:ext cx="12188912" cy="255454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lnSpc>
                <a:spcPct val="100000"/>
              </a:lnSpc>
              <a:spcBef>
                <a:spcPts val="0"/>
              </a:spcBef>
              <a:defRPr/>
            </a:pPr>
            <a:r>
              <a:rPr lang="es" sz="8000" b="1" i="0" u="none" strike="noStrike" kern="1200" cap="none" spc="0" normalizeH="0" noProof="0">
                <a:ln>
                  <a:noFill/>
                </a:ln>
                <a:solidFill>
                  <a:schemeClr val="bg1"/>
                </a:solidFill>
                <a:effectLst/>
                <a:uLnTx/>
                <a:uFillTx/>
                <a:latin typeface="Aptos Display"/>
                <a:ea typeface="+mn-ea"/>
                <a:cs typeface="+mn-cs"/>
              </a:rPr>
              <a:t>Proceso de consulta pública para el SPIL</a:t>
            </a:r>
            <a:endParaRPr kumimoji="0" lang="en-US" sz="80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058099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8E6DE-2F02-3977-DB0D-52513BF2E5FD}"/>
            </a:ext>
          </a:extLst>
        </p:cNvPr>
        <p:cNvGrpSpPr/>
        <p:nvPr/>
      </p:nvGrpSpPr>
      <p:grpSpPr>
        <a:xfrm>
          <a:off x="0" y="0"/>
          <a:ext cx="0" cy="0"/>
          <a:chOff x="0" y="0"/>
          <a:chExt cx="0" cy="0"/>
        </a:xfrm>
      </p:grpSpPr>
      <p:sp>
        <p:nvSpPr>
          <p:cNvPr id="5" name="Slide Number">
            <a:extLst>
              <a:ext uri="{FF2B5EF4-FFF2-40B4-BE49-F238E27FC236}">
                <a16:creationId xmlns:a16="http://schemas.microsoft.com/office/drawing/2014/main" id="{EF374478-92D7-C2D6-00E7-5324D0EFD63B}"/>
              </a:ext>
            </a:extLst>
          </p:cNvPr>
          <p:cNvSpPr>
            <a:spLocks noGrp="1"/>
          </p:cNvSpPr>
          <p:nvPr>
            <p:ph type="sldNum" sz="quarter" idx="12"/>
          </p:nvPr>
        </p:nvSpPr>
        <p:spPr/>
        <p:txBody>
          <a:bodyPr rtlCol="0"/>
          <a:lstStyle/>
          <a:p>
            <a:pPr rtl="0"/>
            <a:fld id="{181E4D21-DFBA-4BA9-A6C6-558C4B06F883}" type="slidenum">
              <a:rPr lang="en-US" smtClean="0"/>
              <a:t>6</a:t>
            </a:fld>
            <a:endParaRPr lang="en-US"/>
          </a:p>
        </p:txBody>
      </p:sp>
      <p:sp>
        <p:nvSpPr>
          <p:cNvPr id="2" name="Title ">
            <a:extLst>
              <a:ext uri="{FF2B5EF4-FFF2-40B4-BE49-F238E27FC236}">
                <a16:creationId xmlns:a16="http://schemas.microsoft.com/office/drawing/2014/main" id="{5D21DD69-0C46-643E-97DE-D40F608FA4ED}"/>
              </a:ext>
            </a:extLst>
          </p:cNvPr>
          <p:cNvSpPr>
            <a:spLocks noGrp="1"/>
          </p:cNvSpPr>
          <p:nvPr>
            <p:ph type="title"/>
          </p:nvPr>
        </p:nvSpPr>
        <p:spPr>
          <a:xfrm>
            <a:off x="2755" y="-2103"/>
            <a:ext cx="12177309" cy="1476967"/>
          </a:xfrm>
        </p:spPr>
        <p:txBody>
          <a:bodyPr rtlCol="0"/>
          <a:lstStyle/>
          <a:p>
            <a:pPr rtl="0"/>
            <a:r>
              <a:rPr lang="es"/>
              <a:t> Consulta pública para el SPIL </a:t>
            </a:r>
            <a:endParaRPr lang="en-US" b="1" dirty="0"/>
          </a:p>
        </p:txBody>
      </p:sp>
      <p:sp>
        <p:nvSpPr>
          <p:cNvPr id="3" name="Text">
            <a:extLst>
              <a:ext uri="{FF2B5EF4-FFF2-40B4-BE49-F238E27FC236}">
                <a16:creationId xmlns:a16="http://schemas.microsoft.com/office/drawing/2014/main" id="{2271AF92-9682-BDC4-3238-2BCBF777BC91}"/>
              </a:ext>
            </a:extLst>
          </p:cNvPr>
          <p:cNvSpPr>
            <a:spLocks noGrp="1"/>
          </p:cNvSpPr>
          <p:nvPr>
            <p:ph idx="1"/>
          </p:nvPr>
        </p:nvSpPr>
        <p:spPr>
          <a:xfrm>
            <a:off x="279401" y="1270000"/>
            <a:ext cx="11474972" cy="5086350"/>
          </a:xfrm>
          <a:solidFill>
            <a:schemeClr val="bg1"/>
          </a:solidFill>
          <a:ln w="57150">
            <a:solidFill>
              <a:srgbClr val="750518"/>
            </a:solidFill>
            <a:prstDash val="sysDot"/>
          </a:ln>
        </p:spPr>
        <p:txBody>
          <a:bodyPr vert="horz" lIns="91440" tIns="45720" rIns="91440" bIns="45720" rtlCol="0" anchor="ctr">
            <a:normAutofit/>
          </a:bodyPr>
          <a:lstStyle/>
          <a:p>
            <a:pPr marL="0" indent="0" rtl="0">
              <a:buNone/>
            </a:pPr>
            <a:r>
              <a:rPr lang="es"/>
              <a:t>Las normas federales sobre el SPIL y los indicadores del SILC establecen los siguientes requisitos que el SILC debe cumplir para obtener consultas públicas sobre el desarrollo del SPIL. </a:t>
            </a:r>
          </a:p>
          <a:p>
            <a:pPr marL="0" indent="0" rtl="0">
              <a:buNone/>
            </a:pPr>
            <a:endParaRPr lang="en-US" dirty="0"/>
          </a:p>
          <a:p>
            <a:pPr rtl="0"/>
            <a:r>
              <a:rPr lang="es" b="1"/>
              <a:t>La consulta pública es el primer paso</a:t>
            </a:r>
            <a:r>
              <a:rPr lang="es"/>
              <a:t>: debe recibir consultas públicas de personas con discapacidades y otras partes interesadas en todo el Estado </a:t>
            </a:r>
            <a:r>
              <a:rPr lang="es" b="1" u="sng"/>
              <a:t>antes</a:t>
            </a:r>
            <a:r>
              <a:rPr lang="es"/>
              <a:t> de que se elabore el SPIL.</a:t>
            </a:r>
          </a:p>
        </p:txBody>
      </p:sp>
      <p:sp>
        <p:nvSpPr>
          <p:cNvPr id="4" name="Footer ">
            <a:extLst>
              <a:ext uri="{FF2B5EF4-FFF2-40B4-BE49-F238E27FC236}">
                <a16:creationId xmlns:a16="http://schemas.microsoft.com/office/drawing/2014/main" id="{8C9927F7-CB38-093E-4759-AF57D55C6DF0}"/>
              </a:ext>
            </a:extLst>
          </p:cNvPr>
          <p:cNvSpPr>
            <a:spLocks noGrp="1"/>
          </p:cNvSpPr>
          <p:nvPr>
            <p:ph type="ftr" sz="quarter" idx="11"/>
          </p:nvPr>
        </p:nvSpPr>
        <p:spPr>
          <a:xfrm>
            <a:off x="3294961" y="6530784"/>
            <a:ext cx="4941065" cy="190692"/>
          </a:xfrm>
        </p:spPr>
        <p:txBody>
          <a:bodyPr rtlCol="0"/>
          <a:lstStyle/>
          <a:p>
            <a:pPr rtl="0"/>
            <a:r>
              <a:rPr lang="es">
                <a:solidFill>
                  <a:schemeClr val="tx1"/>
                </a:solidFill>
              </a:rPr>
              <a:t>Centro de Capacitación y Asistencia Técnica para la Vida Independiente</a:t>
            </a:r>
          </a:p>
        </p:txBody>
      </p:sp>
    </p:spTree>
    <p:extLst>
      <p:ext uri="{BB962C8B-B14F-4D97-AF65-F5344CB8AC3E}">
        <p14:creationId xmlns:p14="http://schemas.microsoft.com/office/powerpoint/2010/main" val="2775767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E96C9-6964-97E7-FE70-9BCF2A60B238}"/>
            </a:ext>
          </a:extLst>
        </p:cNvPr>
        <p:cNvGrpSpPr/>
        <p:nvPr/>
      </p:nvGrpSpPr>
      <p:grpSpPr>
        <a:xfrm>
          <a:off x="0" y="0"/>
          <a:ext cx="0" cy="0"/>
          <a:chOff x="0" y="0"/>
          <a:chExt cx="0" cy="0"/>
        </a:xfrm>
      </p:grpSpPr>
      <p:sp>
        <p:nvSpPr>
          <p:cNvPr id="5" name="Slide Number">
            <a:extLst>
              <a:ext uri="{FF2B5EF4-FFF2-40B4-BE49-F238E27FC236}">
                <a16:creationId xmlns:a16="http://schemas.microsoft.com/office/drawing/2014/main" id="{77DDDC4B-19E1-1E6D-FF89-6DFF8FDF75A5}"/>
              </a:ext>
            </a:extLst>
          </p:cNvPr>
          <p:cNvSpPr>
            <a:spLocks noGrp="1"/>
          </p:cNvSpPr>
          <p:nvPr>
            <p:ph type="sldNum" sz="quarter" idx="12"/>
          </p:nvPr>
        </p:nvSpPr>
        <p:spPr/>
        <p:txBody>
          <a:bodyPr rtlCol="0"/>
          <a:lstStyle/>
          <a:p>
            <a:pPr rtl="0"/>
            <a:fld id="{181E4D21-DFBA-4BA9-A6C6-558C4B06F883}" type="slidenum">
              <a:rPr lang="en-US" smtClean="0"/>
              <a:t>7</a:t>
            </a:fld>
            <a:endParaRPr lang="en-US"/>
          </a:p>
        </p:txBody>
      </p:sp>
      <p:sp>
        <p:nvSpPr>
          <p:cNvPr id="2" name="Title ">
            <a:extLst>
              <a:ext uri="{FF2B5EF4-FFF2-40B4-BE49-F238E27FC236}">
                <a16:creationId xmlns:a16="http://schemas.microsoft.com/office/drawing/2014/main" id="{91E268A1-81E5-394B-7A5F-27F2E29CA103}"/>
              </a:ext>
            </a:extLst>
          </p:cNvPr>
          <p:cNvSpPr>
            <a:spLocks noGrp="1"/>
          </p:cNvSpPr>
          <p:nvPr>
            <p:ph type="title"/>
          </p:nvPr>
        </p:nvSpPr>
        <p:spPr>
          <a:xfrm>
            <a:off x="2755" y="-2103"/>
            <a:ext cx="12177309" cy="1476967"/>
          </a:xfrm>
        </p:spPr>
        <p:txBody>
          <a:bodyPr rtlCol="0"/>
          <a:lstStyle/>
          <a:p>
            <a:pPr rtl="0"/>
            <a:r>
              <a:rPr lang="es"/>
              <a:t> Consulta pública para el SPIL </a:t>
            </a:r>
            <a:endParaRPr lang="en-US" b="1" dirty="0"/>
          </a:p>
        </p:txBody>
      </p:sp>
      <p:sp>
        <p:nvSpPr>
          <p:cNvPr id="3" name="Text">
            <a:extLst>
              <a:ext uri="{FF2B5EF4-FFF2-40B4-BE49-F238E27FC236}">
                <a16:creationId xmlns:a16="http://schemas.microsoft.com/office/drawing/2014/main" id="{98959F6E-1B06-7104-0D4A-46F4F5A3F387}"/>
              </a:ext>
            </a:extLst>
          </p:cNvPr>
          <p:cNvSpPr>
            <a:spLocks noGrp="1"/>
          </p:cNvSpPr>
          <p:nvPr>
            <p:ph idx="1"/>
          </p:nvPr>
        </p:nvSpPr>
        <p:spPr>
          <a:xfrm>
            <a:off x="279401" y="1270000"/>
            <a:ext cx="11474972" cy="5086350"/>
          </a:xfrm>
          <a:solidFill>
            <a:schemeClr val="bg1"/>
          </a:solidFill>
          <a:ln w="57150">
            <a:solidFill>
              <a:srgbClr val="750518"/>
            </a:solidFill>
            <a:prstDash val="sysDot"/>
          </a:ln>
        </p:spPr>
        <p:txBody>
          <a:bodyPr vert="horz" lIns="91440" tIns="45720" rIns="91440" bIns="45720" rtlCol="0" anchor="ctr">
            <a:normAutofit/>
          </a:bodyPr>
          <a:lstStyle/>
          <a:p>
            <a:pPr marL="0" indent="0" rtl="0">
              <a:buNone/>
            </a:pPr>
            <a:r>
              <a:rPr lang="es" b="1"/>
              <a:t>Se permite la asistencia del público a todas las reuniones de elaboración del SPIL: </a:t>
            </a:r>
          </a:p>
          <a:p>
            <a:pPr rtl="0"/>
            <a:r>
              <a:rPr lang="es"/>
              <a:t>El SILC debe permitir que el público asista a todas las reuniones sobre la elaboración del SPIL. </a:t>
            </a:r>
          </a:p>
          <a:p>
            <a:pPr rtl="0"/>
            <a:r>
              <a:rPr lang="es"/>
              <a:t>Cuando el SILC realiza una reunión del SPIL en la que se solicitan consultas públicas, se deben cumplir ciertas reglas. </a:t>
            </a:r>
          </a:p>
          <a:p>
            <a:pPr rtl="0"/>
            <a:r>
              <a:rPr lang="es"/>
              <a:t>El SILC debe cumplir tanto las normas federales como estatales para avisar con anticipación sobre estas reuniones. </a:t>
            </a:r>
          </a:p>
        </p:txBody>
      </p:sp>
      <p:sp>
        <p:nvSpPr>
          <p:cNvPr id="4" name="Footer ">
            <a:extLst>
              <a:ext uri="{FF2B5EF4-FFF2-40B4-BE49-F238E27FC236}">
                <a16:creationId xmlns:a16="http://schemas.microsoft.com/office/drawing/2014/main" id="{53DDD922-D36F-581C-E0FD-E6FCDAB85600}"/>
              </a:ext>
            </a:extLst>
          </p:cNvPr>
          <p:cNvSpPr>
            <a:spLocks noGrp="1"/>
          </p:cNvSpPr>
          <p:nvPr>
            <p:ph type="ftr" sz="quarter" idx="11"/>
          </p:nvPr>
        </p:nvSpPr>
        <p:spPr>
          <a:xfrm>
            <a:off x="3294961" y="6530784"/>
            <a:ext cx="4941065" cy="190692"/>
          </a:xfrm>
        </p:spPr>
        <p:txBody>
          <a:bodyPr rtlCol="0"/>
          <a:lstStyle/>
          <a:p>
            <a:pPr rtl="0"/>
            <a:r>
              <a:rPr lang="es">
                <a:solidFill>
                  <a:schemeClr val="tx1"/>
                </a:solidFill>
              </a:rPr>
              <a:t>Centro de Capacitación y Asistencia Técnica para la Vida Independiente</a:t>
            </a:r>
          </a:p>
        </p:txBody>
      </p:sp>
    </p:spTree>
    <p:extLst>
      <p:ext uri="{BB962C8B-B14F-4D97-AF65-F5344CB8AC3E}">
        <p14:creationId xmlns:p14="http://schemas.microsoft.com/office/powerpoint/2010/main" val="2700936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1C46B-4EBF-770E-C14A-A73E11E66362}"/>
            </a:ext>
          </a:extLst>
        </p:cNvPr>
        <p:cNvGrpSpPr/>
        <p:nvPr/>
      </p:nvGrpSpPr>
      <p:grpSpPr>
        <a:xfrm>
          <a:off x="0" y="0"/>
          <a:ext cx="0" cy="0"/>
          <a:chOff x="0" y="0"/>
          <a:chExt cx="0" cy="0"/>
        </a:xfrm>
      </p:grpSpPr>
      <p:sp>
        <p:nvSpPr>
          <p:cNvPr id="5" name="Slide Number">
            <a:extLst>
              <a:ext uri="{FF2B5EF4-FFF2-40B4-BE49-F238E27FC236}">
                <a16:creationId xmlns:a16="http://schemas.microsoft.com/office/drawing/2014/main" id="{AD02917F-98AC-9E0C-3C47-9F0B59871120}"/>
              </a:ext>
            </a:extLst>
          </p:cNvPr>
          <p:cNvSpPr>
            <a:spLocks noGrp="1"/>
          </p:cNvSpPr>
          <p:nvPr>
            <p:ph type="sldNum" sz="quarter" idx="12"/>
          </p:nvPr>
        </p:nvSpPr>
        <p:spPr/>
        <p:txBody>
          <a:bodyPr rtlCol="0"/>
          <a:lstStyle/>
          <a:p>
            <a:pPr rtl="0"/>
            <a:fld id="{181E4D21-DFBA-4BA9-A6C6-558C4B06F883}" type="slidenum">
              <a:rPr lang="en-US" smtClean="0"/>
              <a:t>8</a:t>
            </a:fld>
            <a:endParaRPr lang="en-US"/>
          </a:p>
        </p:txBody>
      </p:sp>
      <p:sp>
        <p:nvSpPr>
          <p:cNvPr id="2" name="Title ">
            <a:extLst>
              <a:ext uri="{FF2B5EF4-FFF2-40B4-BE49-F238E27FC236}">
                <a16:creationId xmlns:a16="http://schemas.microsoft.com/office/drawing/2014/main" id="{B24E399D-7B3F-6293-E5BB-FD32EF5A5BD2}"/>
              </a:ext>
            </a:extLst>
          </p:cNvPr>
          <p:cNvSpPr>
            <a:spLocks noGrp="1"/>
          </p:cNvSpPr>
          <p:nvPr>
            <p:ph type="title"/>
          </p:nvPr>
        </p:nvSpPr>
        <p:spPr>
          <a:xfrm>
            <a:off x="2755" y="-2103"/>
            <a:ext cx="12177309" cy="1476967"/>
          </a:xfrm>
        </p:spPr>
        <p:txBody>
          <a:bodyPr rtlCol="0"/>
          <a:lstStyle/>
          <a:p>
            <a:pPr rtl="0"/>
            <a:r>
              <a:rPr lang="es"/>
              <a:t> Consulta pública para el SPIL </a:t>
            </a:r>
            <a:endParaRPr lang="en-US" b="1" dirty="0"/>
          </a:p>
        </p:txBody>
      </p:sp>
      <p:sp>
        <p:nvSpPr>
          <p:cNvPr id="3" name="Text">
            <a:extLst>
              <a:ext uri="{FF2B5EF4-FFF2-40B4-BE49-F238E27FC236}">
                <a16:creationId xmlns:a16="http://schemas.microsoft.com/office/drawing/2014/main" id="{1912A1C5-8D06-4D0A-B6E2-34106A57E6EE}"/>
              </a:ext>
            </a:extLst>
          </p:cNvPr>
          <p:cNvSpPr>
            <a:spLocks noGrp="1"/>
          </p:cNvSpPr>
          <p:nvPr>
            <p:ph idx="1"/>
          </p:nvPr>
        </p:nvSpPr>
        <p:spPr>
          <a:xfrm>
            <a:off x="279401" y="1270000"/>
            <a:ext cx="11474972" cy="4695371"/>
          </a:xfrm>
          <a:solidFill>
            <a:schemeClr val="bg1"/>
          </a:solidFill>
          <a:ln w="57150">
            <a:solidFill>
              <a:srgbClr val="750518"/>
            </a:solidFill>
            <a:prstDash val="sysDot"/>
          </a:ln>
        </p:spPr>
        <p:txBody>
          <a:bodyPr vert="horz" lIns="91440" tIns="45720" rIns="91440" bIns="45720" rtlCol="0" anchor="ctr">
            <a:normAutofit lnSpcReduction="10000"/>
          </a:bodyPr>
          <a:lstStyle/>
          <a:p>
            <a:pPr marL="0" indent="0" rtl="0">
              <a:buNone/>
            </a:pPr>
            <a:r>
              <a:rPr lang="es" dirty="0"/>
              <a:t>El acceso físico, digital y de comunicación es importante:</a:t>
            </a:r>
          </a:p>
          <a:p>
            <a:pPr rtl="0"/>
            <a:r>
              <a:rPr lang="es" dirty="0"/>
              <a:t>Los lugares donde se realizan las reuniones públicas, en las que se reciben consultas públicas, deben ser accesibles para todas las personas con discapacidades, incluidas, entre otras:</a:t>
            </a:r>
          </a:p>
          <a:p>
            <a:pPr lvl="1" rtl="0"/>
            <a:r>
              <a:rPr lang="es" sz="2800" dirty="0"/>
              <a:t>proximidad al transporte público </a:t>
            </a:r>
          </a:p>
          <a:p>
            <a:pPr lvl="1" rtl="0"/>
            <a:r>
              <a:rPr lang="es" sz="2800" dirty="0"/>
              <a:t>accesibilidad física, y </a:t>
            </a:r>
          </a:p>
          <a:p>
            <a:pPr lvl="1" rtl="0"/>
            <a:r>
              <a:rPr lang="es" sz="2800" dirty="0"/>
              <a:t>comunicación efectiva y adaptaciones que incluyan ayudas y servicios auxiliares, necesarios para hacer la reunión accesible para todas las personas con discapacidades.</a:t>
            </a:r>
          </a:p>
          <a:p>
            <a:pPr rtl="0"/>
            <a:r>
              <a:rPr lang="es" dirty="0"/>
              <a:t>Los materiales disponibles en formato electrónico deben cumplir con la norma 508 y, a solicitud, estar disponibles en formatos alternativos y accesibles, incluyendo otros idiomas comúnmente hablados.</a:t>
            </a:r>
          </a:p>
        </p:txBody>
      </p:sp>
      <p:sp>
        <p:nvSpPr>
          <p:cNvPr id="4" name="Footer ">
            <a:extLst>
              <a:ext uri="{FF2B5EF4-FFF2-40B4-BE49-F238E27FC236}">
                <a16:creationId xmlns:a16="http://schemas.microsoft.com/office/drawing/2014/main" id="{A9876305-3B2D-B04C-5788-D273370332CB}"/>
              </a:ext>
            </a:extLst>
          </p:cNvPr>
          <p:cNvSpPr>
            <a:spLocks noGrp="1"/>
          </p:cNvSpPr>
          <p:nvPr>
            <p:ph type="ftr" sz="quarter" idx="11"/>
          </p:nvPr>
        </p:nvSpPr>
        <p:spPr>
          <a:xfrm>
            <a:off x="3294961" y="6530784"/>
            <a:ext cx="4941065" cy="190692"/>
          </a:xfrm>
        </p:spPr>
        <p:txBody>
          <a:bodyPr rtlCol="0"/>
          <a:lstStyle/>
          <a:p>
            <a:pPr rtl="0"/>
            <a:r>
              <a:rPr lang="es">
                <a:solidFill>
                  <a:schemeClr val="tx1"/>
                </a:solidFill>
              </a:rPr>
              <a:t>Centro de Capacitación y Asistencia Técnica para la Vida Independiente</a:t>
            </a:r>
          </a:p>
        </p:txBody>
      </p:sp>
    </p:spTree>
    <p:extLst>
      <p:ext uri="{BB962C8B-B14F-4D97-AF65-F5344CB8AC3E}">
        <p14:creationId xmlns:p14="http://schemas.microsoft.com/office/powerpoint/2010/main" val="3787701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56CE3-6622-09D0-CF40-A6BF30277138}"/>
            </a:ext>
          </a:extLst>
        </p:cNvPr>
        <p:cNvGrpSpPr/>
        <p:nvPr/>
      </p:nvGrpSpPr>
      <p:grpSpPr>
        <a:xfrm>
          <a:off x="0" y="0"/>
          <a:ext cx="0" cy="0"/>
          <a:chOff x="0" y="0"/>
          <a:chExt cx="0" cy="0"/>
        </a:xfrm>
      </p:grpSpPr>
      <p:sp>
        <p:nvSpPr>
          <p:cNvPr id="6" name="Rectangle ">
            <a:extLst>
              <a:ext uri="{FF2B5EF4-FFF2-40B4-BE49-F238E27FC236}">
                <a16:creationId xmlns:a16="http://schemas.microsoft.com/office/drawing/2014/main" id="{986DF1FB-67A2-7CE6-DD0E-3FB72D48D1AE}"/>
              </a:ext>
              <a:ext uri="{C183D7F6-B498-43B3-948B-1728B52AA6E4}">
                <adec:decorative xmlns:adec="http://schemas.microsoft.com/office/drawing/2017/decorative" val="1"/>
              </a:ext>
            </a:extLst>
          </p:cNvPr>
          <p:cNvSpPr/>
          <p:nvPr/>
        </p:nvSpPr>
        <p:spPr>
          <a:xfrm>
            <a:off x="148607" y="939528"/>
            <a:ext cx="8152350" cy="292338"/>
          </a:xfrm>
          <a:prstGeom prst="rect">
            <a:avLst/>
          </a:prstGeom>
          <a:solidFill>
            <a:srgbClr val="750518"/>
          </a:solidFill>
          <a:ln>
            <a:solidFill>
              <a:srgbClr val="750518"/>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
        <p:nvSpPr>
          <p:cNvPr id="5" name="Slide Number">
            <a:extLst>
              <a:ext uri="{FF2B5EF4-FFF2-40B4-BE49-F238E27FC236}">
                <a16:creationId xmlns:a16="http://schemas.microsoft.com/office/drawing/2014/main" id="{BD74067F-D2FA-1314-2F6C-04FC15A0CD91}"/>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pPr>
                <a:spcAft>
                  <a:spcPts val="600"/>
                </a:spcAft>
              </a:pPr>
              <a:t>9</a:t>
            </a:fld>
            <a:endParaRPr lang="en-US"/>
          </a:p>
        </p:txBody>
      </p:sp>
      <p:sp>
        <p:nvSpPr>
          <p:cNvPr id="2" name="Title ">
            <a:extLst>
              <a:ext uri="{FF2B5EF4-FFF2-40B4-BE49-F238E27FC236}">
                <a16:creationId xmlns:a16="http://schemas.microsoft.com/office/drawing/2014/main" id="{AA904B3C-B2E8-9266-5894-15D80FFECE4C}"/>
              </a:ext>
            </a:extLst>
          </p:cNvPr>
          <p:cNvSpPr>
            <a:spLocks noGrp="1"/>
          </p:cNvSpPr>
          <p:nvPr>
            <p:ph type="title"/>
          </p:nvPr>
        </p:nvSpPr>
        <p:spPr>
          <a:xfrm>
            <a:off x="141634" y="-694"/>
            <a:ext cx="11197615" cy="940248"/>
          </a:xfrm>
        </p:spPr>
        <p:txBody>
          <a:bodyPr rtlCol="0" anchor="b">
            <a:normAutofit/>
          </a:bodyPr>
          <a:lstStyle/>
          <a:p>
            <a:pPr rtl="0"/>
            <a:r>
              <a:rPr lang="es" sz="5000" b="1"/>
              <a:t>¿A quién se debe incluir? </a:t>
            </a:r>
          </a:p>
        </p:txBody>
      </p:sp>
      <p:sp>
        <p:nvSpPr>
          <p:cNvPr id="3" name="Text">
            <a:extLst>
              <a:ext uri="{FF2B5EF4-FFF2-40B4-BE49-F238E27FC236}">
                <a16:creationId xmlns:a16="http://schemas.microsoft.com/office/drawing/2014/main" id="{FDB72103-F149-6E64-7F12-51BE18BA9DFE}"/>
              </a:ext>
            </a:extLst>
          </p:cNvPr>
          <p:cNvSpPr>
            <a:spLocks noGrp="1"/>
          </p:cNvSpPr>
          <p:nvPr>
            <p:ph idx="1"/>
          </p:nvPr>
        </p:nvSpPr>
        <p:spPr>
          <a:xfrm>
            <a:off x="151940" y="1415585"/>
            <a:ext cx="11594194" cy="5114954"/>
          </a:xfrm>
        </p:spPr>
        <p:txBody>
          <a:bodyPr vert="horz" lIns="91440" tIns="45720" rIns="91440" bIns="45720" rtlCol="0" anchor="t">
            <a:noAutofit/>
          </a:bodyPr>
          <a:lstStyle/>
          <a:p>
            <a:pPr rtl="0"/>
            <a:r>
              <a:rPr lang="es"/>
              <a:t>Público</a:t>
            </a:r>
          </a:p>
          <a:p>
            <a:pPr rtl="0"/>
            <a:r>
              <a:rPr lang="es"/>
              <a:t>Personas con discapacidades</a:t>
            </a:r>
          </a:p>
          <a:p>
            <a:pPr rtl="0"/>
            <a:r>
              <a:rPr lang="es"/>
              <a:t>CILs y sus consumidores</a:t>
            </a:r>
          </a:p>
          <a:p>
            <a:pPr rtl="0"/>
            <a:r>
              <a:rPr lang="es"/>
              <a:t>Otros proveedores de servicios de IL</a:t>
            </a:r>
          </a:p>
          <a:p>
            <a:pPr rtl="0"/>
            <a:r>
              <a:rPr lang="es"/>
              <a:t>Otras organizaciones comunitarias que apoyan la vida comunitaria de las personas con discapacidades</a:t>
            </a:r>
          </a:p>
          <a:p>
            <a:pPr rtl="0"/>
            <a:r>
              <a:rPr lang="es"/>
              <a:t>Entidades que llevan a cabo otros programas que brindan servicios a personas con discapacidades</a:t>
            </a:r>
            <a:endParaRPr lang="en-US" sz="1800" dirty="0">
              <a:latin typeface="Arial"/>
              <a:cs typeface="Arial"/>
            </a:endParaRPr>
          </a:p>
          <a:p>
            <a:pPr marL="0" indent="0" rtl="0">
              <a:lnSpc>
                <a:spcPct val="120000"/>
              </a:lnSpc>
              <a:buNone/>
            </a:pPr>
            <a:endParaRPr lang="en-US" sz="18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rial"/>
              <a:cs typeface="Arial"/>
            </a:endParaRPr>
          </a:p>
          <a:p>
            <a:pPr rtl="0"/>
            <a:endParaRPr lang="en-US" sz="2200" dirty="0">
              <a:latin typeface="Arial"/>
              <a:cs typeface="Arial"/>
            </a:endParaRPr>
          </a:p>
          <a:p>
            <a:pPr rtl="0"/>
            <a:endParaRPr lang="en-US" sz="22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rial"/>
              <a:cs typeface="Arial"/>
            </a:endParaRPr>
          </a:p>
          <a:p>
            <a:pPr marL="0" indent="0" rtl="0">
              <a:buNone/>
            </a:pPr>
            <a:endParaRPr lang="en-US" sz="2200" dirty="0">
              <a:latin typeface="Aptos" panose="02110004020202020204"/>
              <a:cs typeface="Arial"/>
            </a:endParaRPr>
          </a:p>
          <a:p>
            <a:pPr marL="342900" indent="-342900" rtl="0"/>
            <a:endParaRPr lang="en-US" sz="2200" b="1" dirty="0">
              <a:latin typeface="Aptos" panose="02110004020202020204"/>
              <a:cs typeface="Arial"/>
            </a:endParaRPr>
          </a:p>
          <a:p>
            <a:pPr marL="0" indent="0" rtl="0">
              <a:buNone/>
            </a:pPr>
            <a:endParaRPr lang="en-US" sz="2200" dirty="0">
              <a:latin typeface="Aptos" panose="02110004020202020204"/>
              <a:cs typeface="Arial"/>
            </a:endParaRPr>
          </a:p>
        </p:txBody>
      </p:sp>
      <p:sp>
        <p:nvSpPr>
          <p:cNvPr id="4" name="Footer ">
            <a:extLst>
              <a:ext uri="{FF2B5EF4-FFF2-40B4-BE49-F238E27FC236}">
                <a16:creationId xmlns:a16="http://schemas.microsoft.com/office/drawing/2014/main" id="{374939BB-EB48-F806-1687-F7F61F815018}"/>
              </a:ext>
            </a:extLst>
          </p:cNvPr>
          <p:cNvSpPr>
            <a:spLocks noGrp="1"/>
          </p:cNvSpPr>
          <p:nvPr>
            <p:ph type="ftr" sz="quarter" idx="11"/>
          </p:nvPr>
        </p:nvSpPr>
        <p:spPr>
          <a:xfrm>
            <a:off x="4038600" y="6356350"/>
            <a:ext cx="4114800" cy="365125"/>
          </a:xfrm>
        </p:spPr>
        <p:txBody>
          <a:bodyPr rtlCol="0">
            <a:normAutofit/>
          </a:bodyPr>
          <a:lstStyle/>
          <a:p>
            <a:pPr rtl="0">
              <a:spcAft>
                <a:spcPts val="600"/>
              </a:spcAft>
            </a:pPr>
            <a:r>
              <a:rPr lang="es" sz="1100" b="1"/>
              <a:t>Centro de Capacitación y Asistencia Técnica para la Vida Independiente</a:t>
            </a:r>
          </a:p>
        </p:txBody>
      </p:sp>
      <p:sp>
        <p:nvSpPr>
          <p:cNvPr id="7" name="Rectangle ">
            <a:extLst>
              <a:ext uri="{FF2B5EF4-FFF2-40B4-BE49-F238E27FC236}">
                <a16:creationId xmlns:a16="http://schemas.microsoft.com/office/drawing/2014/main" id="{FDF7734F-27F5-1D5D-134C-58DD0EBD7F06}"/>
              </a:ext>
              <a:ext uri="{C183D7F6-B498-43B3-948B-1728B52AA6E4}">
                <adec:decorative xmlns:adec="http://schemas.microsoft.com/office/drawing/2017/decorative" val="1"/>
              </a:ext>
            </a:extLst>
          </p:cNvPr>
          <p:cNvSpPr/>
          <p:nvPr/>
        </p:nvSpPr>
        <p:spPr>
          <a:xfrm>
            <a:off x="3434030" y="5825997"/>
            <a:ext cx="8152350" cy="292338"/>
          </a:xfrm>
          <a:prstGeom prst="rect">
            <a:avLst/>
          </a:prstGeom>
          <a:solidFill>
            <a:srgbClr val="BCDDE6"/>
          </a:solidFill>
          <a:ln>
            <a:solidFill>
              <a:srgbClr val="BCDDE6"/>
            </a:solid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en-US">
              <a:solidFill>
                <a:schemeClr val="tx2">
                  <a:lumMod val="10000"/>
                  <a:lumOff val="90000"/>
                </a:schemeClr>
              </a:solidFill>
            </a:endParaRPr>
          </a:p>
        </p:txBody>
      </p:sp>
    </p:spTree>
    <p:extLst>
      <p:ext uri="{BB962C8B-B14F-4D97-AF65-F5344CB8AC3E}">
        <p14:creationId xmlns:p14="http://schemas.microsoft.com/office/powerpoint/2010/main" val="3975069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2840C16AA27049A15B2E6DA0DA37A8" ma:contentTypeVersion="13" ma:contentTypeDescription="Create a new document." ma:contentTypeScope="" ma:versionID="ba4f446d692902f3ef2ff8b97562b26a">
  <xsd:schema xmlns:xsd="http://www.w3.org/2001/XMLSchema" xmlns:xs="http://www.w3.org/2001/XMLSchema" xmlns:p="http://schemas.microsoft.com/office/2006/metadata/properties" xmlns:ns2="220b110f-eed8-496d-ae22-1e6fd336ef0a" xmlns:ns3="0cfdd377-bca2-4e70-84ab-90b90dfd61a5" targetNamespace="http://schemas.microsoft.com/office/2006/metadata/properties" ma:root="true" ma:fieldsID="5b641fb78ac1e3536484fb9b9c246dab" ns2:_="" ns3:_="">
    <xsd:import namespace="220b110f-eed8-496d-ae22-1e6fd336ef0a"/>
    <xsd:import namespace="0cfdd377-bca2-4e70-84ab-90b90dfd61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0b110f-eed8-496d-ae22-1e6fd336ef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c2dd9a6-8483-4555-a8f4-00fbe5822b5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cfdd377-bca2-4e70-84ab-90b90dfd6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3fbb9c-a345-44c5-903d-f4b5a9b7271a}" ma:internalName="TaxCatchAll" ma:showField="CatchAllData" ma:web="0cfdd377-bca2-4e70-84ab-90b90dfd61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20b110f-eed8-496d-ae22-1e6fd336ef0a">
      <Terms xmlns="http://schemas.microsoft.com/office/infopath/2007/PartnerControls"/>
    </lcf76f155ced4ddcb4097134ff3c332f>
    <TaxCatchAll xmlns="0cfdd377-bca2-4e70-84ab-90b90dfd61a5"/>
  </documentManagement>
</p:properties>
</file>

<file path=customXml/itemProps1.xml><?xml version="1.0" encoding="utf-8"?>
<ds:datastoreItem xmlns:ds="http://schemas.openxmlformats.org/officeDocument/2006/customXml" ds:itemID="{1C6220AD-AFC8-4AE1-A891-1445BD70D5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0b110f-eed8-496d-ae22-1e6fd336ef0a"/>
    <ds:schemaRef ds:uri="0cfdd377-bca2-4e70-84ab-90b90dfd61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9E9B3F-5659-4451-ACBF-CBDC4B33F51C}">
  <ds:schemaRefs>
    <ds:schemaRef ds:uri="http://schemas.microsoft.com/sharepoint/v3/contenttype/forms"/>
  </ds:schemaRefs>
</ds:datastoreItem>
</file>

<file path=customXml/itemProps3.xml><?xml version="1.0" encoding="utf-8"?>
<ds:datastoreItem xmlns:ds="http://schemas.openxmlformats.org/officeDocument/2006/customXml" ds:itemID="{F6BEE8B8-1320-47D2-92DB-2751DF3A1F93}">
  <ds:schemaRefs>
    <ds:schemaRef ds:uri="http://schemas.openxmlformats.org/package/2006/metadata/core-properties"/>
    <ds:schemaRef ds:uri="http://schemas.microsoft.com/office/2006/documentManagement/types"/>
    <ds:schemaRef ds:uri="http://schemas.microsoft.com/office/2006/metadata/properties"/>
    <ds:schemaRef ds:uri="0cfdd377-bca2-4e70-84ab-90b90dfd61a5"/>
    <ds:schemaRef ds:uri="http://purl.org/dc/terms/"/>
    <ds:schemaRef ds:uri="http://purl.org/dc/elements/1.1/"/>
    <ds:schemaRef ds:uri="220b110f-eed8-496d-ae22-1e6fd336ef0a"/>
    <ds:schemaRef ds:uri="http://www.w3.org/XML/1998/namespace"/>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4237</TotalTime>
  <Words>1587</Words>
  <Application>Microsoft Office PowerPoint</Application>
  <PresentationFormat>Panorámica</PresentationFormat>
  <Paragraphs>183</Paragraphs>
  <Slides>19</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19</vt:i4>
      </vt:variant>
    </vt:vector>
  </HeadingPairs>
  <TitlesOfParts>
    <vt:vector size="24" baseType="lpstr">
      <vt:lpstr>Aptos</vt:lpstr>
      <vt:lpstr>Aptos Display</vt:lpstr>
      <vt:lpstr>Arial</vt:lpstr>
      <vt:lpstr>Calibri</vt:lpstr>
      <vt:lpstr>Office Theme</vt:lpstr>
      <vt:lpstr>Mesa redonda de evaluación de necesidades  Información de antecedentes del Centro IL T&amp;TA:  Proceso de consulta pública para el SPIL   Congreso del SILC 2026 Asociación Nacional de Consejos Estatales para la Vida Independiente 17 de marzo de 2026 </vt:lpstr>
      <vt:lpstr>Centro de Capacitación y Asistencia Técnica para la Vida Independiente</vt:lpstr>
      <vt:lpstr>  Presentadores: </vt:lpstr>
      <vt:lpstr>Recordatorios</vt:lpstr>
      <vt:lpstr>Proceso de consulta pública para el SPIL</vt:lpstr>
      <vt:lpstr> Consulta pública para el SPIL </vt:lpstr>
      <vt:lpstr> Consulta pública para el SPIL </vt:lpstr>
      <vt:lpstr> Consulta pública para el SPIL </vt:lpstr>
      <vt:lpstr>¿A quién se debe incluir? </vt:lpstr>
      <vt:lpstr>Antes de la presentación</vt:lpstr>
      <vt:lpstr>Durante la evaluación del SPIL</vt:lpstr>
      <vt:lpstr>Interacción del SILC con los consumidores </vt:lpstr>
      <vt:lpstr>Interacción del SILC con los consumidores </vt:lpstr>
      <vt:lpstr>Formas de recopilar comentarios y opiniones </vt:lpstr>
      <vt:lpstr>Formas de recopilar comentarios y opiniones </vt:lpstr>
      <vt:lpstr>Entender la comunidad </vt:lpstr>
      <vt:lpstr>Compromiso del CIL </vt:lpstr>
      <vt:lpstr>¿Preguntas? </vt:lpstr>
      <vt:lpstr>¡Cómo contactarnos!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Jeremy Morris</dc:creator>
  <cp:lastModifiedBy>Eliana Di Jorgi Menche</cp:lastModifiedBy>
  <cp:revision>8</cp:revision>
  <dcterms:created xsi:type="dcterms:W3CDTF">2026-03-03T19:21:30Z</dcterms:created>
  <dcterms:modified xsi:type="dcterms:W3CDTF">2026-03-12T01:39:23Z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0x010100992840C16AA27049A15B2E6DA0DA37A8</vt:lpwstr>
  </property>
</Properties>
</file>